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Lst>
  <p:notesMasterIdLst>
    <p:notesMasterId r:id="rId15"/>
  </p:notesMasterIdLst>
  <p:sldIdLst>
    <p:sldId id="256" r:id="rId6"/>
    <p:sldId id="257" r:id="rId7"/>
    <p:sldId id="258" r:id="rId8"/>
    <p:sldId id="259" r:id="rId9"/>
    <p:sldId id="260" r:id="rId10"/>
    <p:sldId id="261" r:id="rId11"/>
    <p:sldId id="262" r:id="rId12"/>
    <p:sldId id="263"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291" autoAdjust="0"/>
  </p:normalViewPr>
  <p:slideViewPr>
    <p:cSldViewPr snapToGrid="0">
      <p:cViewPr varScale="1">
        <p:scale>
          <a:sx n="46" d="100"/>
          <a:sy n="46" d="100"/>
        </p:scale>
        <p:origin x="1090"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12" name="PlaceHolder 1"/>
          <p:cNvSpPr>
            <a:spLocks noGrp="1" noRot="1" noChangeAspect="1"/>
          </p:cNvSpPr>
          <p:nvPr>
            <p:ph type="sldImg"/>
          </p:nvPr>
        </p:nvSpPr>
        <p:spPr>
          <a:xfrm>
            <a:off x="533520" y="764280"/>
            <a:ext cx="6704640" cy="3771360"/>
          </a:xfrm>
          <a:prstGeom prst="rect">
            <a:avLst/>
          </a:prstGeom>
          <a:noFill/>
          <a:ln w="0">
            <a:noFill/>
          </a:ln>
        </p:spPr>
        <p:txBody>
          <a:bodyPr lIns="0" tIns="0" rIns="0" bIns="0" anchor="ctr">
            <a:noAutofit/>
          </a:bodyPr>
          <a:lstStyle/>
          <a:p>
            <a:r>
              <a:rPr lang="en-US" sz="1800" b="0" strike="noStrike" spc="-1">
                <a:solidFill>
                  <a:srgbClr val="000000"/>
                </a:solidFill>
                <a:latin typeface="Tenorite"/>
              </a:rPr>
              <a:t>Click to move the slide</a:t>
            </a:r>
          </a:p>
        </p:txBody>
      </p:sp>
      <p:sp>
        <p:nvSpPr>
          <p:cNvPr id="213" name="PlaceHolder 2"/>
          <p:cNvSpPr>
            <a:spLocks noGrp="1"/>
          </p:cNvSpPr>
          <p:nvPr>
            <p:ph type="body"/>
          </p:nvPr>
        </p:nvSpPr>
        <p:spPr>
          <a:xfrm>
            <a:off x="777240" y="4777560"/>
            <a:ext cx="6217560" cy="4525920"/>
          </a:xfrm>
          <a:prstGeom prst="rect">
            <a:avLst/>
          </a:prstGeom>
          <a:noFill/>
          <a:ln w="0">
            <a:noFill/>
          </a:ln>
        </p:spPr>
        <p:txBody>
          <a:bodyPr lIns="0" tIns="0" rIns="0" bIns="0" anchor="t">
            <a:noAutofit/>
          </a:bodyPr>
          <a:lstStyle/>
          <a:p>
            <a:r>
              <a:rPr lang="en-US" sz="2000" b="0" strike="noStrike" spc="-1">
                <a:latin typeface="Arial"/>
              </a:rPr>
              <a:t>Click to edit the notes format</a:t>
            </a:r>
          </a:p>
        </p:txBody>
      </p:sp>
      <p:sp>
        <p:nvSpPr>
          <p:cNvPr id="214" name="PlaceHolder 3"/>
          <p:cNvSpPr>
            <a:spLocks noGrp="1"/>
          </p:cNvSpPr>
          <p:nvPr>
            <p:ph type="hdr"/>
          </p:nvPr>
        </p:nvSpPr>
        <p:spPr>
          <a:xfrm>
            <a:off x="0" y="0"/>
            <a:ext cx="3372840" cy="502560"/>
          </a:xfrm>
          <a:prstGeom prst="rect">
            <a:avLst/>
          </a:prstGeom>
          <a:noFill/>
          <a:ln w="0">
            <a:noFill/>
          </a:ln>
        </p:spPr>
        <p:txBody>
          <a:bodyPr lIns="0" tIns="0" rIns="0" bIns="0" anchor="t">
            <a:noAutofit/>
          </a:bodyPr>
          <a:lstStyle/>
          <a:p>
            <a:r>
              <a:rPr lang="en-US" sz="1400" b="0" strike="noStrike" spc="-1">
                <a:latin typeface="Times New Roman"/>
              </a:rPr>
              <a:t>&lt;header&gt;</a:t>
            </a:r>
          </a:p>
        </p:txBody>
      </p:sp>
      <p:sp>
        <p:nvSpPr>
          <p:cNvPr id="215" name="PlaceHolder 4"/>
          <p:cNvSpPr>
            <a:spLocks noGrp="1"/>
          </p:cNvSpPr>
          <p:nvPr>
            <p:ph type="dt" idx="13"/>
          </p:nvPr>
        </p:nvSpPr>
        <p:spPr>
          <a:xfrm>
            <a:off x="4399200" y="0"/>
            <a:ext cx="3372840" cy="502560"/>
          </a:xfrm>
          <a:prstGeom prst="rect">
            <a:avLst/>
          </a:prstGeom>
          <a:noFill/>
          <a:ln w="0">
            <a:noFill/>
          </a:ln>
        </p:spPr>
        <p:txBody>
          <a:bodyPr lIns="0" tIns="0" rIns="0" bIns="0" anchor="t">
            <a:noAutofit/>
          </a:bodyPr>
          <a:lstStyle>
            <a:lvl1pPr algn="r">
              <a:buNone/>
              <a:defRPr lang="en-US" sz="1400" b="0" strike="noStrike" spc="-1">
                <a:latin typeface="Times New Roman"/>
              </a:defRPr>
            </a:lvl1pPr>
          </a:lstStyle>
          <a:p>
            <a:pPr algn="r">
              <a:buNone/>
            </a:pPr>
            <a:r>
              <a:rPr lang="en-US" sz="1400" b="0" strike="noStrike" spc="-1">
                <a:latin typeface="Times New Roman"/>
              </a:rPr>
              <a:t>&lt;date/time&gt;</a:t>
            </a:r>
          </a:p>
        </p:txBody>
      </p:sp>
      <p:sp>
        <p:nvSpPr>
          <p:cNvPr id="216" name="PlaceHolder 5"/>
          <p:cNvSpPr>
            <a:spLocks noGrp="1"/>
          </p:cNvSpPr>
          <p:nvPr>
            <p:ph type="ftr" idx="14"/>
          </p:nvPr>
        </p:nvSpPr>
        <p:spPr>
          <a:xfrm>
            <a:off x="0" y="9555480"/>
            <a:ext cx="3372840" cy="502560"/>
          </a:xfrm>
          <a:prstGeom prst="rect">
            <a:avLst/>
          </a:prstGeom>
          <a:noFill/>
          <a:ln w="0">
            <a:noFill/>
          </a:ln>
        </p:spPr>
        <p:txBody>
          <a:bodyPr lIns="0" tIns="0" rIns="0" bIns="0" anchor="b">
            <a:noAutofit/>
          </a:bodyPr>
          <a:lstStyle>
            <a:lvl1pPr>
              <a:defRPr lang="en-US" sz="1400" b="0" strike="noStrike" spc="-1">
                <a:latin typeface="Times New Roman"/>
              </a:defRPr>
            </a:lvl1pPr>
          </a:lstStyle>
          <a:p>
            <a:r>
              <a:rPr lang="en-US" sz="1400" b="0" strike="noStrike" spc="-1">
                <a:latin typeface="Times New Roman"/>
              </a:rPr>
              <a:t>&lt;footer&gt;</a:t>
            </a:r>
          </a:p>
        </p:txBody>
      </p:sp>
      <p:sp>
        <p:nvSpPr>
          <p:cNvPr id="217" name="PlaceHolder 6"/>
          <p:cNvSpPr>
            <a:spLocks noGrp="1"/>
          </p:cNvSpPr>
          <p:nvPr>
            <p:ph type="sldNum" idx="15"/>
          </p:nvPr>
        </p:nvSpPr>
        <p:spPr>
          <a:xfrm>
            <a:off x="4399200" y="9555480"/>
            <a:ext cx="3372840" cy="502560"/>
          </a:xfrm>
          <a:prstGeom prst="rect">
            <a:avLst/>
          </a:prstGeom>
          <a:noFill/>
          <a:ln w="0">
            <a:noFill/>
          </a:ln>
        </p:spPr>
        <p:txBody>
          <a:bodyPr lIns="0" tIns="0" rIns="0" bIns="0" anchor="b">
            <a:noAutofit/>
          </a:bodyPr>
          <a:lstStyle>
            <a:lvl1pPr algn="r">
              <a:buNone/>
              <a:defRPr lang="en-US" sz="1400" b="0" strike="noStrike" spc="-1">
                <a:latin typeface="Times New Roman"/>
              </a:defRPr>
            </a:lvl1pPr>
          </a:lstStyle>
          <a:p>
            <a:pPr algn="r">
              <a:buNone/>
            </a:pPr>
            <a:fld id="{9F001E33-BF95-4D01-AE3E-D366AFCDC3E8}"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PlaceHolder 1"/>
          <p:cNvSpPr>
            <a:spLocks noGrp="1" noRot="1" noChangeAspect="1"/>
          </p:cNvSpPr>
          <p:nvPr>
            <p:ph type="sldImg"/>
          </p:nvPr>
        </p:nvSpPr>
        <p:spPr>
          <a:xfrm>
            <a:off x="685800" y="1143000"/>
            <a:ext cx="5486400" cy="3086100"/>
          </a:xfrm>
          <a:prstGeom prst="rect">
            <a:avLst/>
          </a:prstGeom>
          <a:ln w="0">
            <a:noFill/>
          </a:ln>
        </p:spPr>
      </p:sp>
      <p:sp>
        <p:nvSpPr>
          <p:cNvPr id="271"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216000">
              <a:lnSpc>
                <a:spcPct val="100000"/>
              </a:lnSpc>
              <a:buNone/>
            </a:pPr>
            <a:r>
              <a:rPr lang="en-US" sz="2000" b="0" strike="noStrike" spc="-1" dirty="0">
                <a:latin typeface="Arial"/>
              </a:rPr>
              <a:t>Hello everyone, My name is Zach and today I’ll be discussing the nominal deep learning approach I took to solve the problem of classifying diseases in chest x-rays.</a:t>
            </a:r>
          </a:p>
        </p:txBody>
      </p:sp>
      <p:sp>
        <p:nvSpPr>
          <p:cNvPr id="272" name="PlaceHolder 3"/>
          <p:cNvSpPr>
            <a:spLocks noGrp="1"/>
          </p:cNvSpPr>
          <p:nvPr>
            <p:ph type="sldNum" idx="36"/>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7F0AB6E7-E2CA-4246-B5CD-6F4496F99B58}" type="slidenum">
              <a:rPr lang="en-US" sz="1200" b="0" strike="noStrike" spc="-1">
                <a:latin typeface="Times New Roman"/>
              </a:rPr>
              <a:t>1</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PlaceHolder 1"/>
          <p:cNvSpPr>
            <a:spLocks noGrp="1" noRot="1" noChangeAspect="1"/>
          </p:cNvSpPr>
          <p:nvPr>
            <p:ph type="sldImg"/>
          </p:nvPr>
        </p:nvSpPr>
        <p:spPr>
          <a:xfrm>
            <a:off x="685800" y="1143000"/>
            <a:ext cx="5486400" cy="3086100"/>
          </a:xfrm>
          <a:prstGeom prst="rect">
            <a:avLst/>
          </a:prstGeom>
          <a:ln w="0">
            <a:noFill/>
          </a:ln>
        </p:spPr>
      </p:sp>
      <p:sp>
        <p:nvSpPr>
          <p:cNvPr id="274"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216000">
              <a:lnSpc>
                <a:spcPct val="100000"/>
              </a:lnSpc>
              <a:buNone/>
            </a:pPr>
            <a:r>
              <a:rPr lang="en-US" sz="2000" b="0" strike="noStrike" spc="-1" dirty="0">
                <a:latin typeface="Arial"/>
              </a:rPr>
              <a:t>So the first question you might have is why? Not only why is this problem worth solving, but should we try to solve this problem with deep learning in </a:t>
            </a:r>
            <a:r>
              <a:rPr lang="en-US" sz="2000" b="0" strike="noStrike" spc="-1" dirty="0" err="1">
                <a:latin typeface="Arial"/>
              </a:rPr>
              <a:t>particularr</a:t>
            </a:r>
            <a:r>
              <a:rPr lang="en-US" sz="2000" b="0" strike="noStrike" spc="-1" dirty="0">
                <a:latin typeface="Arial"/>
              </a:rPr>
              <a:t>? The short is answer is the strong potential to improve patient outcomes. Together, heart disease and lung disease are the leading causes of death worldwide. Interestingly, Missouri is 10</a:t>
            </a:r>
            <a:r>
              <a:rPr lang="en-US" sz="2000" b="0" strike="noStrike" spc="-1" baseline="30000" dirty="0">
                <a:latin typeface="Arial"/>
              </a:rPr>
              <a:t>th</a:t>
            </a:r>
            <a:r>
              <a:rPr lang="en-US" sz="2000" b="0" strike="noStrike" spc="-1" dirty="0">
                <a:latin typeface="Arial"/>
              </a:rPr>
              <a:t> in the nation in the most deaths due to chronic lower respiratory disease. These are diseases that tend to be very treatable, they tend to be preventable, especially with adequate early detection and screening programs, so really, the motivation is to help doctors do what they do and save as many lives as they can. So how can we do that? By using chest x-rays to detect disease as early as possible, and by used computer-assisted diagnostic tools to help doctors make those determinations. Additionally, if doctors are able to spend less time reading x-rays, they’re able to spend more time with other patients, which further increases patient outcomes, so the benefit we see is cyclical in nature. </a:t>
            </a:r>
          </a:p>
        </p:txBody>
      </p:sp>
      <p:sp>
        <p:nvSpPr>
          <p:cNvPr id="275" name="PlaceHolder 3"/>
          <p:cNvSpPr>
            <a:spLocks noGrp="1"/>
          </p:cNvSpPr>
          <p:nvPr>
            <p:ph type="sldNum" idx="37"/>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6F8D3ECD-3A04-4DF4-919A-7F766C2B1271}" type="slidenum">
              <a:rPr lang="en-US" sz="1200" b="0" strike="noStrike" spc="-1">
                <a:latin typeface="Times New Roman"/>
              </a:rPr>
              <a:t>2</a:t>
            </a:fld>
            <a:endParaRPr lang="en-US" sz="12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PlaceHolder 1"/>
          <p:cNvSpPr>
            <a:spLocks noGrp="1" noRot="1" noChangeAspect="1"/>
          </p:cNvSpPr>
          <p:nvPr>
            <p:ph type="sldImg"/>
          </p:nvPr>
        </p:nvSpPr>
        <p:spPr>
          <a:xfrm>
            <a:off x="685800" y="1143000"/>
            <a:ext cx="5486400" cy="3086100"/>
          </a:xfrm>
          <a:prstGeom prst="rect">
            <a:avLst/>
          </a:prstGeom>
          <a:ln w="0">
            <a:noFill/>
          </a:ln>
        </p:spPr>
      </p:sp>
      <p:sp>
        <p:nvSpPr>
          <p:cNvPr id="277"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a:lnSpc>
                <a:spcPct val="100000"/>
              </a:lnSpc>
              <a:buNone/>
              <a:tabLst>
                <a:tab pos="0" algn="l"/>
              </a:tabLst>
            </a:pPr>
            <a:r>
              <a:rPr lang="en-US" sz="2000" b="0" strike="noStrike" spc="-1" dirty="0">
                <a:latin typeface="Arial"/>
              </a:rPr>
              <a:t>But that sounds like a pipe dream, can it actually be done, right? Can we be so lofty as to save that we can use deep learning to save lives? Well, there’s certainly precedent for work in this area, and I want to highlight to interesting papers discussing the applications of deep learning in medicine, one of which highlights an important aspect of solving that problem.</a:t>
            </a:r>
          </a:p>
          <a:p>
            <a:pPr>
              <a:lnSpc>
                <a:spcPct val="100000"/>
              </a:lnSpc>
              <a:buNone/>
              <a:tabLst>
                <a:tab pos="0" algn="l"/>
              </a:tabLst>
            </a:pPr>
            <a:endParaRPr lang="en-US" sz="2000" b="0" strike="noStrike" spc="-1" dirty="0">
              <a:latin typeface="Arial"/>
            </a:endParaRPr>
          </a:p>
          <a:p>
            <a:pPr>
              <a:lnSpc>
                <a:spcPct val="100000"/>
              </a:lnSpc>
              <a:buNone/>
              <a:tabLst>
                <a:tab pos="0" algn="l"/>
              </a:tabLst>
            </a:pPr>
            <a:r>
              <a:rPr lang="en-US" sz="2000" b="0" strike="noStrike" spc="-1" dirty="0">
                <a:latin typeface="Arial"/>
              </a:rPr>
              <a:t>IN 2020, Hashmi and their team used transfer learning to create a model capable of detecting pneumonia from chest x-rays. That team claimed to have very good results, they stated their model achieved over 98% accuracy and they claimed an AUC score of over 99. AUC is a commonly used classification metric: a score of 0.9 indicates a pretty good model, a score of 0.99 might indicate a little overfitting. That said, some researchers indicate using a well-trained classifier like </a:t>
            </a:r>
            <a:r>
              <a:rPr lang="en-US" sz="2000" b="0" strike="noStrike" spc="-1" dirty="0" err="1">
                <a:latin typeface="Arial"/>
              </a:rPr>
              <a:t>AlexNet</a:t>
            </a:r>
            <a:r>
              <a:rPr lang="en-US" sz="2000" b="0" strike="noStrike" spc="-1" dirty="0">
                <a:latin typeface="Arial"/>
              </a:rPr>
              <a:t> or </a:t>
            </a:r>
            <a:r>
              <a:rPr lang="en-US" sz="2000" b="0" strike="noStrike" spc="-1" dirty="0" err="1">
                <a:latin typeface="Arial"/>
              </a:rPr>
              <a:t>GoogLeNet</a:t>
            </a:r>
            <a:r>
              <a:rPr lang="en-US" sz="2000" b="0" strike="noStrike" spc="-1" dirty="0">
                <a:latin typeface="Arial"/>
              </a:rPr>
              <a:t> can attain an AUC score of 0.95 out of the box (see Related Work, Hashmi). </a:t>
            </a:r>
          </a:p>
          <a:p>
            <a:pPr>
              <a:lnSpc>
                <a:spcPct val="100000"/>
              </a:lnSpc>
              <a:buNone/>
              <a:tabLst>
                <a:tab pos="0" algn="l"/>
              </a:tabLst>
            </a:pPr>
            <a:endParaRPr lang="en-US" sz="2000" b="0" strike="noStrike" spc="-1" dirty="0">
              <a:latin typeface="Arial"/>
            </a:endParaRPr>
          </a:p>
          <a:p>
            <a:pPr>
              <a:lnSpc>
                <a:spcPct val="100000"/>
              </a:lnSpc>
              <a:buNone/>
              <a:tabLst>
                <a:tab pos="0" algn="l"/>
              </a:tabLst>
            </a:pPr>
            <a:r>
              <a:rPr lang="en-US" sz="2000" b="0" strike="noStrike" spc="-1" dirty="0">
                <a:latin typeface="Arial"/>
              </a:rPr>
              <a:t>One important aspect highlighted by D. Shen et. al. is the extensive work required to create what they call handcrafted data sets, that is to say, datasets that are labeled by domain experts (so in this case radiologist or physicians). It creates datasets that are 1) labeled accurately and 2) emphasize the features that experts have deemed are important. However, it requires tremendous effort to create these data sets, especially in any meaningful quantity. In fact, the labels in the original dataset outlined in the next section were created using NLP, so there are important limitations to acknowledge regarding their accuracy, though the curators of the dataset maintain that they are over 90% accurate. </a:t>
            </a:r>
          </a:p>
          <a:p>
            <a:pPr>
              <a:lnSpc>
                <a:spcPct val="100000"/>
              </a:lnSpc>
              <a:buNone/>
              <a:tabLst>
                <a:tab pos="0" algn="l"/>
              </a:tabLst>
            </a:pPr>
            <a:endParaRPr lang="en-US" sz="2000" b="0" strike="noStrike" spc="-1" dirty="0">
              <a:latin typeface="Arial"/>
            </a:endParaRPr>
          </a:p>
          <a:p>
            <a:pPr>
              <a:lnSpc>
                <a:spcPct val="100000"/>
              </a:lnSpc>
              <a:buNone/>
              <a:tabLst>
                <a:tab pos="0" algn="l"/>
              </a:tabLst>
            </a:pPr>
            <a:r>
              <a:rPr lang="en-US" sz="2000" b="0" strike="noStrike" spc="-1" dirty="0">
                <a:latin typeface="Arial"/>
              </a:rPr>
              <a:t>So deep learning has been used in all manner of medical uses and others have reported success using </a:t>
            </a:r>
            <a:r>
              <a:rPr lang="en-US" sz="2000" b="0" strike="noStrike" spc="-1" dirty="0" err="1">
                <a:latin typeface="Arial"/>
              </a:rPr>
              <a:t>tranfers</a:t>
            </a:r>
            <a:r>
              <a:rPr lang="en-US" sz="2000" b="0" strike="noStrike" spc="-1" dirty="0">
                <a:latin typeface="Arial"/>
              </a:rPr>
              <a:t> learning to address the same issues mentioned previously, so is it possible to train a model from scratch to accomplish the task? Next we’ll take a look at the set up of the experiment that asks that very question. </a:t>
            </a:r>
          </a:p>
        </p:txBody>
      </p:sp>
      <p:sp>
        <p:nvSpPr>
          <p:cNvPr id="278" name="PlaceHolder 3"/>
          <p:cNvSpPr>
            <a:spLocks noGrp="1"/>
          </p:cNvSpPr>
          <p:nvPr>
            <p:ph type="sldNum" idx="38"/>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AAF2733A-F5D0-4A05-95E2-8A179A8A267B}" type="slidenum">
              <a:rPr lang="en-US" sz="1200" b="0" strike="noStrike" spc="-1">
                <a:latin typeface="Times New Roman"/>
              </a:rPr>
              <a:t>3</a:t>
            </a:fld>
            <a:endParaRPr lang="en-US" sz="12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PlaceHolder 1"/>
          <p:cNvSpPr>
            <a:spLocks noGrp="1" noRot="1" noChangeAspect="1"/>
          </p:cNvSpPr>
          <p:nvPr>
            <p:ph type="sldImg"/>
          </p:nvPr>
        </p:nvSpPr>
        <p:spPr>
          <a:xfrm>
            <a:off x="685800" y="1143000"/>
            <a:ext cx="5486400" cy="3086100"/>
          </a:xfrm>
          <a:prstGeom prst="rect">
            <a:avLst/>
          </a:prstGeom>
          <a:ln w="0">
            <a:noFill/>
          </a:ln>
        </p:spPr>
      </p:sp>
      <p:sp>
        <p:nvSpPr>
          <p:cNvPr id="280"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216000">
              <a:lnSpc>
                <a:spcPct val="100000"/>
              </a:lnSpc>
              <a:buNone/>
            </a:pPr>
            <a:r>
              <a:rPr lang="en-US" sz="2000" b="0" strike="noStrike" spc="-1" dirty="0">
                <a:latin typeface="Arial"/>
              </a:rPr>
              <a:t>The original dataset is very large. There are over 112K images for more than 31,000, each image is 1024 pixels square, there are 15 individual findings in over 800 unique combinations, it includes sex and age information for each patient, so it’s a lot to wrestle with. There were very distinct resource limitations, so the data had to be dramatically reduced in order for my machine to be able to handle it. Ultimately, only images with one finding and those categories with more than 3000 images were kept. I </a:t>
            </a:r>
            <a:r>
              <a:rPr lang="en-US" sz="2000" b="0" strike="noStrike" spc="-1" dirty="0" err="1">
                <a:latin typeface="Arial"/>
              </a:rPr>
              <a:t>downsampled</a:t>
            </a:r>
            <a:r>
              <a:rPr lang="en-US" sz="2000" b="0" strike="noStrike" spc="-1" dirty="0">
                <a:latin typeface="Arial"/>
              </a:rPr>
              <a:t> the no finding class and the infiltration class because in early tests, these classes represented the overwhelming majority of cases in the training sets. The results was a dataset with four classes of roughly equal size. Additionally, the images were reduced to 256 square pixels, primarily because of the previously mentioned resource limitations. </a:t>
            </a:r>
          </a:p>
        </p:txBody>
      </p:sp>
      <p:sp>
        <p:nvSpPr>
          <p:cNvPr id="281" name="PlaceHolder 3"/>
          <p:cNvSpPr>
            <a:spLocks noGrp="1"/>
          </p:cNvSpPr>
          <p:nvPr>
            <p:ph type="sldNum" idx="39"/>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6851330C-D0E3-4CFA-88D3-6330B7888821}" type="slidenum">
              <a:rPr lang="en-US" sz="1200" b="0" strike="noStrike" spc="-1">
                <a:latin typeface="Times New Roman"/>
              </a:rPr>
              <a:t>4</a:t>
            </a:fld>
            <a:endParaRPr lang="en-US" sz="1200" b="0" strike="noStrike" spc="-1">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PlaceHolder 1"/>
          <p:cNvSpPr>
            <a:spLocks noGrp="1" noRot="1" noChangeAspect="1"/>
          </p:cNvSpPr>
          <p:nvPr>
            <p:ph type="sldImg"/>
          </p:nvPr>
        </p:nvSpPr>
        <p:spPr>
          <a:xfrm>
            <a:off x="685800" y="1143000"/>
            <a:ext cx="5486400" cy="3086100"/>
          </a:xfrm>
          <a:prstGeom prst="rect">
            <a:avLst/>
          </a:prstGeom>
          <a:ln w="0">
            <a:noFill/>
          </a:ln>
        </p:spPr>
      </p:sp>
      <p:sp>
        <p:nvSpPr>
          <p:cNvPr id="283"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216000">
              <a:lnSpc>
                <a:spcPct val="100000"/>
              </a:lnSpc>
              <a:buNone/>
            </a:pPr>
            <a:r>
              <a:rPr lang="en-US" sz="2000" b="0" strike="noStrike" spc="-1" dirty="0">
                <a:latin typeface="Arial"/>
              </a:rPr>
              <a:t>Much like the pared down dataset, the model had to strike a balance between resource use and performance.  The model had to be adequately complex so as to attempt to solve the problem at had, especially given the loss of detail cause by needing to shrink the images, but it had to be small enough to be able to run well enough with a reasonably sized data set. After many failed initial attempts, this was the model that seemed to strike that balance. Convolutional layers were chosen primarily because I expected pixels localized to one area to be more significant to classification than pixels in disparate areas. It’s worth noting that this follows the same pattern as many of the convolutional neural networks used for image classification that have been proposed in literature. With the exception of the dropout experiment, the decision was made to use the same architecture for each experiment because this is a commonly used architecture pattern so the belief is that it will better help me isolate the affect of the </a:t>
            </a:r>
            <a:r>
              <a:rPr lang="en-US" sz="2000" b="0" strike="noStrike" spc="-1" dirty="0" err="1">
                <a:latin typeface="Arial"/>
              </a:rPr>
              <a:t>hyperparamters</a:t>
            </a:r>
            <a:r>
              <a:rPr lang="en-US" sz="2000" b="0" strike="noStrike" spc="-1" dirty="0">
                <a:latin typeface="Arial"/>
              </a:rPr>
              <a:t> on the system. </a:t>
            </a:r>
          </a:p>
        </p:txBody>
      </p:sp>
      <p:sp>
        <p:nvSpPr>
          <p:cNvPr id="284" name="PlaceHolder 3"/>
          <p:cNvSpPr>
            <a:spLocks noGrp="1"/>
          </p:cNvSpPr>
          <p:nvPr>
            <p:ph type="sldNum" idx="40"/>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35995A16-6AC0-4EDD-8BC8-52DC2FF496BC}" type="slidenum">
              <a:rPr lang="en-US" sz="1200" b="0" strike="noStrike" spc="-1">
                <a:latin typeface="Times New Roman"/>
              </a:rPr>
              <a:t>5</a:t>
            </a:fld>
            <a:endParaRPr lang="en-US" sz="1200" b="0" strike="noStrike" spc="-1">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PlaceHolder 1"/>
          <p:cNvSpPr>
            <a:spLocks noGrp="1" noRot="1" noChangeAspect="1"/>
          </p:cNvSpPr>
          <p:nvPr>
            <p:ph type="sldImg"/>
          </p:nvPr>
        </p:nvSpPr>
        <p:spPr>
          <a:xfrm>
            <a:off x="685800" y="1143000"/>
            <a:ext cx="5486400" cy="3086100"/>
          </a:xfrm>
          <a:prstGeom prst="rect">
            <a:avLst/>
          </a:prstGeom>
          <a:ln w="0">
            <a:noFill/>
          </a:ln>
        </p:spPr>
      </p:sp>
      <p:sp>
        <p:nvSpPr>
          <p:cNvPr id="286"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216000">
              <a:lnSpc>
                <a:spcPct val="100000"/>
              </a:lnSpc>
              <a:buNone/>
            </a:pPr>
            <a:r>
              <a:rPr lang="en-US" sz="2000" b="0" strike="noStrike" spc="-1" dirty="0">
                <a:latin typeface="Arial"/>
              </a:rPr>
              <a:t>This is just a brief summary of the results. Remember that a higher validation accuracy and a lower validation loss indicate better model </a:t>
            </a:r>
            <a:r>
              <a:rPr lang="en-US" sz="2000" b="0" strike="noStrike" spc="-1" dirty="0" err="1">
                <a:latin typeface="Arial"/>
              </a:rPr>
              <a:t>peformance</a:t>
            </a:r>
            <a:r>
              <a:rPr lang="en-US" sz="2000" b="0" strike="noStrike" spc="-1" dirty="0">
                <a:latin typeface="Arial"/>
              </a:rPr>
              <a:t>, so for the first property, validation loss, we want to select the model with the lower average and for the second column, validation accuracy, we want to select the hyperparameter value that increases validation accuracy. </a:t>
            </a:r>
            <a:r>
              <a:rPr lang="en-US" sz="2000" b="0" strike="noStrike" spc="-1" dirty="0" err="1">
                <a:latin typeface="Arial"/>
              </a:rPr>
              <a:t>Utimately</a:t>
            </a:r>
            <a:r>
              <a:rPr lang="en-US" sz="2000" b="0" strike="noStrike" spc="-1" dirty="0">
                <a:latin typeface="Arial"/>
              </a:rPr>
              <a:t>, a learning rate of 1x10</a:t>
            </a:r>
            <a:r>
              <a:rPr lang="en-US" sz="1400" b="0" strike="noStrike" spc="-1" dirty="0">
                <a:latin typeface="Arial"/>
              </a:rPr>
              <a:t>-5</a:t>
            </a:r>
            <a:r>
              <a:rPr lang="en-US" sz="1600" b="0" strike="noStrike" spc="-1" dirty="0">
                <a:latin typeface="Arial"/>
              </a:rPr>
              <a:t> and a batch size of 64 were selected with regards to those metrics. </a:t>
            </a:r>
          </a:p>
        </p:txBody>
      </p:sp>
      <p:sp>
        <p:nvSpPr>
          <p:cNvPr id="287" name="PlaceHolder 3"/>
          <p:cNvSpPr>
            <a:spLocks noGrp="1"/>
          </p:cNvSpPr>
          <p:nvPr>
            <p:ph type="sldNum" idx="41"/>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86AA93B5-6515-4519-BD21-34F5B65EFEE9}" type="slidenum">
              <a:rPr lang="en-US" sz="1200" b="0" strike="noStrike" spc="-1">
                <a:latin typeface="Times New Roman"/>
              </a:rPr>
              <a:t>6</a:t>
            </a:fld>
            <a:endParaRPr lang="en-US" sz="1200" b="0" strike="noStrike" spc="-1">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PlaceHolder 1"/>
          <p:cNvSpPr>
            <a:spLocks noGrp="1" noRot="1" noChangeAspect="1"/>
          </p:cNvSpPr>
          <p:nvPr>
            <p:ph type="sldImg"/>
          </p:nvPr>
        </p:nvSpPr>
        <p:spPr>
          <a:xfrm>
            <a:off x="685800" y="1143000"/>
            <a:ext cx="5486400" cy="3086100"/>
          </a:xfrm>
          <a:prstGeom prst="rect">
            <a:avLst/>
          </a:prstGeom>
          <a:ln w="0">
            <a:noFill/>
          </a:ln>
        </p:spPr>
      </p:sp>
      <p:sp>
        <p:nvSpPr>
          <p:cNvPr id="289"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216000">
              <a:lnSpc>
                <a:spcPct val="100000"/>
              </a:lnSpc>
              <a:buNone/>
            </a:pPr>
            <a:r>
              <a:rPr lang="en-US" sz="2000" b="0" strike="noStrike" spc="-1" dirty="0">
                <a:latin typeface="Arial"/>
              </a:rPr>
              <a:t>The same does not hold true for dropout however, since the summary table does not tell the whole story. While it’s true that the architecture that did not employ dropout had a lower average validation loss and a higher average validation accuracy, the graph shows that from about epoch 60 and onward, the validation loss may have started to trend upward. This upward trend would indicate overfitting, so ultimately, it appears that employing dropout layers with a drop rate of 25% yielded more meaningful results.</a:t>
            </a:r>
          </a:p>
        </p:txBody>
      </p:sp>
      <p:sp>
        <p:nvSpPr>
          <p:cNvPr id="290" name="PlaceHolder 3"/>
          <p:cNvSpPr>
            <a:spLocks noGrp="1"/>
          </p:cNvSpPr>
          <p:nvPr>
            <p:ph type="sldNum" idx="42"/>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D2981DB2-ABE6-4183-98C5-06162F4C9058}" type="slidenum">
              <a:rPr lang="en-US" sz="1200" b="0" strike="noStrike" spc="-1">
                <a:latin typeface="Times New Roman"/>
              </a:rPr>
              <a:t>7</a:t>
            </a:fld>
            <a:endParaRPr lang="en-US" sz="1200" b="0" strike="noStrike" spc="-1">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PlaceHolder 1"/>
          <p:cNvSpPr>
            <a:spLocks noGrp="1" noRot="1" noChangeAspect="1"/>
          </p:cNvSpPr>
          <p:nvPr>
            <p:ph type="sldImg"/>
          </p:nvPr>
        </p:nvSpPr>
        <p:spPr>
          <a:xfrm>
            <a:off x="685800" y="1143000"/>
            <a:ext cx="5486400" cy="3086100"/>
          </a:xfrm>
          <a:prstGeom prst="rect">
            <a:avLst/>
          </a:prstGeom>
          <a:ln w="0">
            <a:noFill/>
          </a:ln>
        </p:spPr>
      </p:sp>
      <p:sp>
        <p:nvSpPr>
          <p:cNvPr id="292"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216000">
              <a:lnSpc>
                <a:spcPct val="100000"/>
              </a:lnSpc>
              <a:buNone/>
            </a:pPr>
            <a:r>
              <a:rPr lang="en-US" sz="2000" b="0" strike="noStrike" spc="-1" dirty="0">
                <a:latin typeface="Arial"/>
              </a:rPr>
              <a:t>So ultimately, yes, it appears as though it’s possible to train a model to some degree of accuracy to detect diseases from chest x-rays. Even an model built from scratch, without much optimization, using only 1500 images can attain 30-40% accuracy of 30-40%.  That said, 30-40% is certainly not the degree of confidence required for deployment in a clinical setting. In truth, the problem is much more multi-faceted and nuanced than the experimental dataset alluded to, so there is a lot of room for improvement, which leads to poorer generalization. As such, the experimental model is severely limited in its ability to generalize to unseen illness, for example, and it’s performance on images of other size or formats remains as yet untested. Additionally, the model doesn’t account for the clinical side of the data, which is another avenue for future research. For example, one of the classes in the data set, infiltrations can have several causes and thus several treatments., so a machine-given diagnosis of ‘infiltration’, even to a high degree of accuracy, may have a relatively low clinical impact. </a:t>
            </a:r>
          </a:p>
        </p:txBody>
      </p:sp>
      <p:sp>
        <p:nvSpPr>
          <p:cNvPr id="293" name="PlaceHolder 3"/>
          <p:cNvSpPr>
            <a:spLocks noGrp="1"/>
          </p:cNvSpPr>
          <p:nvPr>
            <p:ph type="sldNum" idx="43"/>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7E42E909-2E82-4EB5-8F8B-A7E6FDCE7096}" type="slidenum">
              <a:rPr lang="en-US" sz="1200" b="0" strike="noStrike" spc="-1">
                <a:latin typeface="Times New Roman"/>
              </a:rPr>
              <a:t>8</a:t>
            </a:fld>
            <a:endParaRPr lang="en-US" sz="12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noRot="1" noChangeAspect="1"/>
          </p:cNvSpPr>
          <p:nvPr>
            <p:ph type="sldImg"/>
          </p:nvPr>
        </p:nvSpPr>
        <p:spPr>
          <a:xfrm>
            <a:off x="685800" y="1143000"/>
            <a:ext cx="5486400" cy="3086100"/>
          </a:xfrm>
          <a:prstGeom prst="rect">
            <a:avLst/>
          </a:prstGeom>
          <a:ln w="0">
            <a:noFill/>
          </a:ln>
        </p:spPr>
      </p:sp>
      <p:sp>
        <p:nvSpPr>
          <p:cNvPr id="295" name="PlaceHolder 2"/>
          <p:cNvSpPr>
            <a:spLocks noGrp="1"/>
          </p:cNvSpPr>
          <p:nvPr>
            <p:ph type="body"/>
          </p:nvPr>
        </p:nvSpPr>
        <p:spPr>
          <a:xfrm>
            <a:off x="685800" y="4400640"/>
            <a:ext cx="5486040" cy="3600000"/>
          </a:xfrm>
          <a:prstGeom prst="rect">
            <a:avLst/>
          </a:prstGeom>
          <a:noFill/>
          <a:ln w="0">
            <a:noFill/>
          </a:ln>
        </p:spPr>
        <p:txBody>
          <a:bodyPr anchor="t">
            <a:noAutofit/>
          </a:bodyPr>
          <a:lstStyle/>
          <a:p>
            <a:pPr marL="216000" indent="-216000">
              <a:lnSpc>
                <a:spcPct val="100000"/>
              </a:lnSpc>
              <a:buNone/>
            </a:pPr>
            <a:r>
              <a:rPr lang="en-US" sz="2000" b="0" strike="noStrike" spc="-1" dirty="0">
                <a:latin typeface="Arial"/>
              </a:rPr>
              <a:t>So in conclusion, it can definitely work. While the proposed methodology possesses shortcomings with regard to deployment in a clinical setting, it shows great promise for future research. As previously stated, there is a lot of great work going on in this field and I suspect the fruits of that labor will have a real impact on patient outcomes in the very near future. For complete details on the project and the proposed methodology, please visit the project repository on </a:t>
            </a:r>
            <a:r>
              <a:rPr lang="en-US" sz="2000" b="0" strike="noStrike" spc="-1" dirty="0" err="1">
                <a:latin typeface="Arial"/>
              </a:rPr>
              <a:t>Github</a:t>
            </a:r>
            <a:r>
              <a:rPr lang="en-US" sz="2000" b="0" strike="noStrike" spc="-1" dirty="0">
                <a:latin typeface="Arial"/>
              </a:rPr>
              <a:t>, where you can also find the project report. That’s all from me, thank you for tuning in. </a:t>
            </a:r>
          </a:p>
        </p:txBody>
      </p:sp>
      <p:sp>
        <p:nvSpPr>
          <p:cNvPr id="296" name="PlaceHolder 3"/>
          <p:cNvSpPr>
            <a:spLocks noGrp="1"/>
          </p:cNvSpPr>
          <p:nvPr>
            <p:ph type="sldNum" idx="44"/>
          </p:nvPr>
        </p:nvSpPr>
        <p:spPr>
          <a:xfrm>
            <a:off x="3884760" y="8685360"/>
            <a:ext cx="2971440" cy="458280"/>
          </a:xfrm>
          <a:prstGeom prst="rect">
            <a:avLst/>
          </a:prstGeom>
          <a:noFill/>
          <a:ln w="0">
            <a:noFill/>
          </a:ln>
        </p:spPr>
        <p:txBody>
          <a:bodyPr anchor="b">
            <a:noAutofit/>
          </a:bodyPr>
          <a:lstStyle>
            <a:lvl1pPr algn="r">
              <a:lnSpc>
                <a:spcPct val="100000"/>
              </a:lnSpc>
              <a:buNone/>
              <a:defRPr lang="en-US" sz="1200" b="0" strike="noStrike" spc="-1">
                <a:latin typeface="Times New Roman"/>
              </a:defRPr>
            </a:lvl1pPr>
          </a:lstStyle>
          <a:p>
            <a:pPr algn="r">
              <a:lnSpc>
                <a:spcPct val="100000"/>
              </a:lnSpc>
              <a:buNone/>
            </a:pPr>
            <a:fld id="{FA0587BB-33BC-463A-87DC-91BE4C19EE7E}" type="slidenum">
              <a:rPr lang="en-US" sz="1200" b="0" strike="noStrike" spc="-1">
                <a:latin typeface="Times New Roman"/>
              </a:rPr>
              <a:t>9</a:t>
            </a:fld>
            <a:endParaRPr lang="en-US" sz="12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25"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6"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30"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31"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33"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34"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35"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36"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37"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38"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16E72631-AB25-419A-8118-FF28CBFD4E42}"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7"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48"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EEEBFB5C-FA06-480E-9133-A8D4B351511A}"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50"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5D0FB16E-6308-453E-9621-721D48898ABA}"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52"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5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37ECE476-A80F-48D8-9A5F-0DFF55563E93}"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4"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6EFA12B8-0FA0-4099-81D9-A0010259163A}"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5" name="PlaceHolder 1"/>
          <p:cNvSpPr>
            <a:spLocks noGrp="1"/>
          </p:cNvSpPr>
          <p:nvPr>
            <p:ph type="subTitle"/>
          </p:nvPr>
        </p:nvSpPr>
        <p:spPr>
          <a:xfrm>
            <a:off x="4657680" y="2809800"/>
            <a:ext cx="6695640" cy="88524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58DC2B01-00F7-44F2-80F4-CFB19E723837}"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5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5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5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0CBF4BEE-4ED4-499E-B642-3E320FE8E372}"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4"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6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3"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B9ED1200-CA1F-43A4-AAF8-23D914DDEBFB}"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6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7"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D9F48292-9A32-4C6A-9C5B-E24B602E676A}"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69"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70"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FF6B4375-8F95-4EC2-9014-7D71F69971DC}"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7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7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7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75"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7525656B-A1C8-46FE-B22D-1A206C05AE0D}"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77"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78"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79"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80"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81"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82"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094381CE-A7E8-42E2-840A-4F014CB2DD72}"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406E27D0-0626-4F81-ADC7-4B5665868AD9}"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93"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D487878E-D86A-490A-9E35-21B0EEC1D3B3}"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95"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6D6E3D6D-C1AA-4B0A-A598-5580F70AB1A1}"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97"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9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0F1BC5C7-E994-4FD7-B869-D6F0893F9CBF}"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4C53EBB0-7CF3-44D6-AA92-9D4FD9E956A2}"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6"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4657680" y="2809800"/>
            <a:ext cx="6695640" cy="88524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03EA664A-E372-43D4-A9EB-BA2687D653A6}"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0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0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0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A10E4B29-6AC6-4EB3-8AA4-62443E53729B}"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06"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0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08"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8A3A75E7-DF06-47F6-B56D-562D7E0C6094}"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1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1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12"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885E08CC-906C-47BB-BC90-3641102E9E3D}"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14"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15"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2252F513-07A1-45BB-9676-883A39C5A0F7}"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1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18"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1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20"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6EE71E92-2D54-469D-B79D-D0F6F5C8CF01}" type="slidenum">
              <a:t>‹#›</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22"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23"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24"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25"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26"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27"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D403E4EF-50DD-4A17-B704-BC921F56058A}" type="slidenum">
              <a:t>‹#›</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lstStyle/>
          <a:p>
            <a:r>
              <a:t>Footer</a:t>
            </a:r>
          </a:p>
        </p:txBody>
      </p:sp>
      <p:sp>
        <p:nvSpPr>
          <p:cNvPr id="3" name="PlaceHolder 2"/>
          <p:cNvSpPr>
            <a:spLocks noGrp="1"/>
          </p:cNvSpPr>
          <p:nvPr>
            <p:ph type="sldNum" idx="9"/>
          </p:nvPr>
        </p:nvSpPr>
        <p:spPr/>
        <p:txBody>
          <a:bodyPr/>
          <a:lstStyle/>
          <a:p>
            <a:fld id="{3DFDE0DF-47D9-4DE1-B681-4CAF95AF8BEE}" type="slidenum">
              <a:t>‹#›</a:t>
            </a:fld>
            <a:endParaRPr/>
          </a:p>
        </p:txBody>
      </p:sp>
      <p:sp>
        <p:nvSpPr>
          <p:cNvPr id="4" name="PlaceHolder 3"/>
          <p:cNvSpPr>
            <a:spLocks noGrp="1"/>
          </p:cNvSpPr>
          <p:nvPr>
            <p:ph type="dt" idx="7"/>
          </p:nvPr>
        </p:nvSpPr>
        <p:spPr/>
        <p:txBody>
          <a:body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33"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34"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0AE3B802-B16A-4990-B5A7-14B47D44E748}" type="slidenum">
              <a:t>‹#›</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36"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7D4A9A38-8C8F-475C-A4B8-15DD8EEE779A}" type="slidenum">
              <a:t>‹#›</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8"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9"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38"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39"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69510BA0-E12B-4602-BBAB-A50519FEF85E}" type="slidenum">
              <a:t>‹#›</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0"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61AD0222-C3A7-45E9-8E9C-5DE20FDF4AE2}" type="slidenum">
              <a:t>‹#›</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1" name="PlaceHolder 1"/>
          <p:cNvSpPr>
            <a:spLocks noGrp="1"/>
          </p:cNvSpPr>
          <p:nvPr>
            <p:ph type="subTitle"/>
          </p:nvPr>
        </p:nvSpPr>
        <p:spPr>
          <a:xfrm>
            <a:off x="4657680" y="2809800"/>
            <a:ext cx="6695640" cy="88524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CE51F53D-A4EA-44B5-84A8-33EDA00F467C}" type="slidenum">
              <a:t>‹#›</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4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44"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45"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D7CA6BEB-D351-4A17-B5EA-6E933033E3D6}" type="slidenum">
              <a:t>‹#›</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47"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48"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49"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52674873-D46F-442A-86C7-6FB5BB406A82}" type="slidenum">
              <a:t>‹#›</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5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5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53"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DF8CC9E2-0674-44EB-A364-47B0F5570EB7}" type="slidenum">
              <a:t>‹#›</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55"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56"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7697498C-E15B-4375-8631-04255335E572}" type="slidenum">
              <a:t>‹#›</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5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5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60"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61"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7" name="PlaceHolder 6"/>
          <p:cNvSpPr>
            <a:spLocks noGrp="1"/>
          </p:cNvSpPr>
          <p:nvPr>
            <p:ph type="ftr" idx="8"/>
          </p:nvPr>
        </p:nvSpPr>
        <p:spPr/>
        <p:txBody>
          <a:bodyPr/>
          <a:lstStyle/>
          <a:p>
            <a:r>
              <a:t>Footer</a:t>
            </a:r>
          </a:p>
        </p:txBody>
      </p:sp>
      <p:sp>
        <p:nvSpPr>
          <p:cNvPr id="8" name="PlaceHolder 7"/>
          <p:cNvSpPr>
            <a:spLocks noGrp="1"/>
          </p:cNvSpPr>
          <p:nvPr>
            <p:ph type="sldNum" idx="9"/>
          </p:nvPr>
        </p:nvSpPr>
        <p:spPr/>
        <p:txBody>
          <a:bodyPr/>
          <a:lstStyle/>
          <a:p>
            <a:fld id="{95D79F3D-DE8A-41C2-B4C6-C67912827D1D}" type="slidenum">
              <a:t>‹#›</a:t>
            </a:fld>
            <a:endParaRPr/>
          </a:p>
        </p:txBody>
      </p:sp>
      <p:sp>
        <p:nvSpPr>
          <p:cNvPr id="9" name="PlaceHolder 8"/>
          <p:cNvSpPr>
            <a:spLocks noGrp="1"/>
          </p:cNvSpPr>
          <p:nvPr>
            <p:ph type="dt" idx="7"/>
          </p:nvPr>
        </p:nvSpPr>
        <p:spPr/>
        <p:txBody>
          <a:body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63"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64"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65"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66"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67"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68"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9" name="PlaceHolder 8"/>
          <p:cNvSpPr>
            <a:spLocks noGrp="1"/>
          </p:cNvSpPr>
          <p:nvPr>
            <p:ph type="ftr" idx="8"/>
          </p:nvPr>
        </p:nvSpPr>
        <p:spPr/>
        <p:txBody>
          <a:bodyPr/>
          <a:lstStyle/>
          <a:p>
            <a:r>
              <a:t>Footer</a:t>
            </a:r>
          </a:p>
        </p:txBody>
      </p:sp>
      <p:sp>
        <p:nvSpPr>
          <p:cNvPr id="10" name="PlaceHolder 9"/>
          <p:cNvSpPr>
            <a:spLocks noGrp="1"/>
          </p:cNvSpPr>
          <p:nvPr>
            <p:ph type="sldNum" idx="9"/>
          </p:nvPr>
        </p:nvSpPr>
        <p:spPr/>
        <p:txBody>
          <a:bodyPr/>
          <a:lstStyle/>
          <a:p>
            <a:fld id="{C632353F-5913-4BC0-A029-0D7D601E763F}" type="slidenum">
              <a:t>‹#›</a:t>
            </a:fld>
            <a:endParaRPr/>
          </a:p>
        </p:txBody>
      </p:sp>
      <p:sp>
        <p:nvSpPr>
          <p:cNvPr id="11" name="PlaceHolder 10"/>
          <p:cNvSpPr>
            <a:spLocks noGrp="1"/>
          </p:cNvSpPr>
          <p:nvPr>
            <p:ph type="dt" idx="7"/>
          </p:nvPr>
        </p:nvSpPr>
        <p:spPr/>
        <p:txBody>
          <a:body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1"/>
          </p:nvPr>
        </p:nvSpPr>
        <p:spPr/>
        <p:txBody>
          <a:bodyPr/>
          <a:lstStyle/>
          <a:p>
            <a:r>
              <a:t>Footer</a:t>
            </a:r>
          </a:p>
        </p:txBody>
      </p:sp>
      <p:sp>
        <p:nvSpPr>
          <p:cNvPr id="3" name="PlaceHolder 2"/>
          <p:cNvSpPr>
            <a:spLocks noGrp="1"/>
          </p:cNvSpPr>
          <p:nvPr>
            <p:ph type="sldNum" idx="12"/>
          </p:nvPr>
        </p:nvSpPr>
        <p:spPr/>
        <p:txBody>
          <a:bodyPr/>
          <a:lstStyle/>
          <a:p>
            <a:fld id="{EB712075-4D74-4D31-B240-C454AB73075E}" type="slidenum">
              <a:t>‹#›</a:t>
            </a:fld>
            <a:endParaRPr/>
          </a:p>
        </p:txBody>
      </p:sp>
      <p:sp>
        <p:nvSpPr>
          <p:cNvPr id="4" name="PlaceHolder 3"/>
          <p:cNvSpPr>
            <a:spLocks noGrp="1"/>
          </p:cNvSpPr>
          <p:nvPr>
            <p:ph type="dt" idx="10"/>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76"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77"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11"/>
          </p:nvPr>
        </p:nvSpPr>
        <p:spPr/>
        <p:txBody>
          <a:bodyPr/>
          <a:lstStyle/>
          <a:p>
            <a:r>
              <a:t>Footer</a:t>
            </a:r>
          </a:p>
        </p:txBody>
      </p:sp>
      <p:sp>
        <p:nvSpPr>
          <p:cNvPr id="5" name="PlaceHolder 4"/>
          <p:cNvSpPr>
            <a:spLocks noGrp="1"/>
          </p:cNvSpPr>
          <p:nvPr>
            <p:ph type="sldNum" idx="12"/>
          </p:nvPr>
        </p:nvSpPr>
        <p:spPr/>
        <p:txBody>
          <a:bodyPr/>
          <a:lstStyle/>
          <a:p>
            <a:fld id="{768DDB7B-004A-47D1-9988-F58099000BD6}" type="slidenum">
              <a:t>‹#›</a:t>
            </a:fld>
            <a:endParaRPr/>
          </a:p>
        </p:txBody>
      </p:sp>
      <p:sp>
        <p:nvSpPr>
          <p:cNvPr id="6" name="PlaceHolder 5"/>
          <p:cNvSpPr>
            <a:spLocks noGrp="1"/>
          </p:cNvSpPr>
          <p:nvPr>
            <p:ph type="dt" idx="10"/>
          </p:nvPr>
        </p:nvSpPr>
        <p:spPr/>
        <p:txBody>
          <a:body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7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4" name="PlaceHolder 3"/>
          <p:cNvSpPr>
            <a:spLocks noGrp="1"/>
          </p:cNvSpPr>
          <p:nvPr>
            <p:ph type="ftr" idx="11"/>
          </p:nvPr>
        </p:nvSpPr>
        <p:spPr/>
        <p:txBody>
          <a:bodyPr/>
          <a:lstStyle/>
          <a:p>
            <a:r>
              <a:t>Footer</a:t>
            </a:r>
          </a:p>
        </p:txBody>
      </p:sp>
      <p:sp>
        <p:nvSpPr>
          <p:cNvPr id="5" name="PlaceHolder 4"/>
          <p:cNvSpPr>
            <a:spLocks noGrp="1"/>
          </p:cNvSpPr>
          <p:nvPr>
            <p:ph type="sldNum" idx="12"/>
          </p:nvPr>
        </p:nvSpPr>
        <p:spPr/>
        <p:txBody>
          <a:bodyPr/>
          <a:lstStyle/>
          <a:p>
            <a:fld id="{F8E92C0D-D542-419D-AC51-172254ACC3CD}" type="slidenum">
              <a:t>‹#›</a:t>
            </a:fld>
            <a:endParaRPr/>
          </a:p>
        </p:txBody>
      </p:sp>
      <p:sp>
        <p:nvSpPr>
          <p:cNvPr id="6" name="PlaceHolder 5"/>
          <p:cNvSpPr>
            <a:spLocks noGrp="1"/>
          </p:cNvSpPr>
          <p:nvPr>
            <p:ph type="dt" idx="10"/>
          </p:nvPr>
        </p:nvSpPr>
        <p:spPr/>
        <p:txBody>
          <a:body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8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8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5" name="PlaceHolder 4"/>
          <p:cNvSpPr>
            <a:spLocks noGrp="1"/>
          </p:cNvSpPr>
          <p:nvPr>
            <p:ph type="ftr" idx="11"/>
          </p:nvPr>
        </p:nvSpPr>
        <p:spPr/>
        <p:txBody>
          <a:bodyPr/>
          <a:lstStyle/>
          <a:p>
            <a:r>
              <a:t>Footer</a:t>
            </a:r>
          </a:p>
        </p:txBody>
      </p:sp>
      <p:sp>
        <p:nvSpPr>
          <p:cNvPr id="6" name="PlaceHolder 5"/>
          <p:cNvSpPr>
            <a:spLocks noGrp="1"/>
          </p:cNvSpPr>
          <p:nvPr>
            <p:ph type="sldNum" idx="12"/>
          </p:nvPr>
        </p:nvSpPr>
        <p:spPr/>
        <p:txBody>
          <a:bodyPr/>
          <a:lstStyle/>
          <a:p>
            <a:fld id="{ACE03F82-4749-40E3-B501-D976A1FD854B}" type="slidenum">
              <a:t>‹#›</a:t>
            </a:fld>
            <a:endParaRPr/>
          </a:p>
        </p:txBody>
      </p:sp>
      <p:sp>
        <p:nvSpPr>
          <p:cNvPr id="7" name="PlaceHolder 6"/>
          <p:cNvSpPr>
            <a:spLocks noGrp="1"/>
          </p:cNvSpPr>
          <p:nvPr>
            <p:ph type="dt" idx="10"/>
          </p:nvPr>
        </p:nvSpPr>
        <p:spPr/>
        <p:txBody>
          <a:body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83"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3" name="PlaceHolder 2"/>
          <p:cNvSpPr>
            <a:spLocks noGrp="1"/>
          </p:cNvSpPr>
          <p:nvPr>
            <p:ph type="ftr" idx="11"/>
          </p:nvPr>
        </p:nvSpPr>
        <p:spPr/>
        <p:txBody>
          <a:bodyPr/>
          <a:lstStyle/>
          <a:p>
            <a:r>
              <a:t>Footer</a:t>
            </a:r>
          </a:p>
        </p:txBody>
      </p:sp>
      <p:sp>
        <p:nvSpPr>
          <p:cNvPr id="4" name="PlaceHolder 3"/>
          <p:cNvSpPr>
            <a:spLocks noGrp="1"/>
          </p:cNvSpPr>
          <p:nvPr>
            <p:ph type="sldNum" idx="12"/>
          </p:nvPr>
        </p:nvSpPr>
        <p:spPr/>
        <p:txBody>
          <a:bodyPr/>
          <a:lstStyle/>
          <a:p>
            <a:fld id="{481FC301-4EE1-4A9F-9BC1-0FB9C14565E5}" type="slidenum">
              <a:t>‹#›</a:t>
            </a:fld>
            <a:endParaRPr/>
          </a:p>
        </p:txBody>
      </p:sp>
      <p:sp>
        <p:nvSpPr>
          <p:cNvPr id="5" name="PlaceHolder 4"/>
          <p:cNvSpPr>
            <a:spLocks noGrp="1"/>
          </p:cNvSpPr>
          <p:nvPr>
            <p:ph type="dt" idx="10"/>
          </p:nvPr>
        </p:nvSpPr>
        <p:spPr/>
        <p:txBody>
          <a:body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84" name="PlaceHolder 1"/>
          <p:cNvSpPr>
            <a:spLocks noGrp="1"/>
          </p:cNvSpPr>
          <p:nvPr>
            <p:ph type="subTitle"/>
          </p:nvPr>
        </p:nvSpPr>
        <p:spPr>
          <a:xfrm>
            <a:off x="4657680" y="2809800"/>
            <a:ext cx="6695640" cy="88524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11"/>
          </p:nvPr>
        </p:nvSpPr>
        <p:spPr/>
        <p:txBody>
          <a:bodyPr/>
          <a:lstStyle/>
          <a:p>
            <a:r>
              <a:t>Footer</a:t>
            </a:r>
          </a:p>
        </p:txBody>
      </p:sp>
      <p:sp>
        <p:nvSpPr>
          <p:cNvPr id="4" name="PlaceHolder 3"/>
          <p:cNvSpPr>
            <a:spLocks noGrp="1"/>
          </p:cNvSpPr>
          <p:nvPr>
            <p:ph type="sldNum" idx="12"/>
          </p:nvPr>
        </p:nvSpPr>
        <p:spPr/>
        <p:txBody>
          <a:bodyPr/>
          <a:lstStyle/>
          <a:p>
            <a:fld id="{78105314-164D-4A72-8D0E-AF7678B1D4DD}" type="slidenum">
              <a:t>‹#›</a:t>
            </a:fld>
            <a:endParaRPr/>
          </a:p>
        </p:txBody>
      </p:sp>
      <p:sp>
        <p:nvSpPr>
          <p:cNvPr id="5" name="PlaceHolder 4"/>
          <p:cNvSpPr>
            <a:spLocks noGrp="1"/>
          </p:cNvSpPr>
          <p:nvPr>
            <p:ph type="dt" idx="10"/>
          </p:nvPr>
        </p:nvSpPr>
        <p:spPr/>
        <p:txBody>
          <a:body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8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8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8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11"/>
          </p:nvPr>
        </p:nvSpPr>
        <p:spPr/>
        <p:txBody>
          <a:bodyPr/>
          <a:lstStyle/>
          <a:p>
            <a:r>
              <a:t>Footer</a:t>
            </a:r>
          </a:p>
        </p:txBody>
      </p:sp>
      <p:sp>
        <p:nvSpPr>
          <p:cNvPr id="7" name="PlaceHolder 6"/>
          <p:cNvSpPr>
            <a:spLocks noGrp="1"/>
          </p:cNvSpPr>
          <p:nvPr>
            <p:ph type="sldNum" idx="12"/>
          </p:nvPr>
        </p:nvSpPr>
        <p:spPr/>
        <p:txBody>
          <a:bodyPr/>
          <a:lstStyle/>
          <a:p>
            <a:fld id="{82241DC1-0D05-44C2-B558-FF9797FB02B6}" type="slidenum">
              <a:t>‹#›</a:t>
            </a:fld>
            <a:endParaRPr/>
          </a:p>
        </p:txBody>
      </p:sp>
      <p:sp>
        <p:nvSpPr>
          <p:cNvPr id="8" name="PlaceHolder 7"/>
          <p:cNvSpPr>
            <a:spLocks noGrp="1"/>
          </p:cNvSpPr>
          <p:nvPr>
            <p:ph type="dt" idx="10"/>
          </p:nvPr>
        </p:nvSpPr>
        <p:spPr/>
        <p:txBody>
          <a:body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9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9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92"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11"/>
          </p:nvPr>
        </p:nvSpPr>
        <p:spPr/>
        <p:txBody>
          <a:bodyPr/>
          <a:lstStyle/>
          <a:p>
            <a:r>
              <a:t>Footer</a:t>
            </a:r>
          </a:p>
        </p:txBody>
      </p:sp>
      <p:sp>
        <p:nvSpPr>
          <p:cNvPr id="7" name="PlaceHolder 6"/>
          <p:cNvSpPr>
            <a:spLocks noGrp="1"/>
          </p:cNvSpPr>
          <p:nvPr>
            <p:ph type="sldNum" idx="12"/>
          </p:nvPr>
        </p:nvSpPr>
        <p:spPr/>
        <p:txBody>
          <a:bodyPr/>
          <a:lstStyle/>
          <a:p>
            <a:fld id="{2F849C5D-53D6-4A22-98CB-99D8CF7D2DA9}" type="slidenum">
              <a:t>‹#›</a:t>
            </a:fld>
            <a:endParaRPr/>
          </a:p>
        </p:txBody>
      </p:sp>
      <p:sp>
        <p:nvSpPr>
          <p:cNvPr id="8" name="PlaceHolder 7"/>
          <p:cNvSpPr>
            <a:spLocks noGrp="1"/>
          </p:cNvSpPr>
          <p:nvPr>
            <p:ph type="dt" idx="10"/>
          </p:nvPr>
        </p:nvSpPr>
        <p:spPr/>
        <p:txBody>
          <a:body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9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9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96"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6" name="PlaceHolder 5"/>
          <p:cNvSpPr>
            <a:spLocks noGrp="1"/>
          </p:cNvSpPr>
          <p:nvPr>
            <p:ph type="ftr" idx="11"/>
          </p:nvPr>
        </p:nvSpPr>
        <p:spPr/>
        <p:txBody>
          <a:bodyPr/>
          <a:lstStyle/>
          <a:p>
            <a:r>
              <a:t>Footer</a:t>
            </a:r>
          </a:p>
        </p:txBody>
      </p:sp>
      <p:sp>
        <p:nvSpPr>
          <p:cNvPr id="7" name="PlaceHolder 6"/>
          <p:cNvSpPr>
            <a:spLocks noGrp="1"/>
          </p:cNvSpPr>
          <p:nvPr>
            <p:ph type="sldNum" idx="12"/>
          </p:nvPr>
        </p:nvSpPr>
        <p:spPr/>
        <p:txBody>
          <a:bodyPr/>
          <a:lstStyle/>
          <a:p>
            <a:fld id="{6A56DF80-453A-4C2A-B7B3-FD0D1D825DC3}" type="slidenum">
              <a:t>‹#›</a:t>
            </a:fld>
            <a:endParaRPr/>
          </a:p>
        </p:txBody>
      </p:sp>
      <p:sp>
        <p:nvSpPr>
          <p:cNvPr id="8" name="PlaceHolder 7"/>
          <p:cNvSpPr>
            <a:spLocks noGrp="1"/>
          </p:cNvSpPr>
          <p:nvPr>
            <p:ph type="dt" idx="10"/>
          </p:nvPr>
        </p:nvSpPr>
        <p:spPr/>
        <p:txBody>
          <a:body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97"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98"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99"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5" name="PlaceHolder 4"/>
          <p:cNvSpPr>
            <a:spLocks noGrp="1"/>
          </p:cNvSpPr>
          <p:nvPr>
            <p:ph type="ftr" idx="11"/>
          </p:nvPr>
        </p:nvSpPr>
        <p:spPr/>
        <p:txBody>
          <a:bodyPr/>
          <a:lstStyle/>
          <a:p>
            <a:r>
              <a:t>Footer</a:t>
            </a:r>
          </a:p>
        </p:txBody>
      </p:sp>
      <p:sp>
        <p:nvSpPr>
          <p:cNvPr id="6" name="PlaceHolder 5"/>
          <p:cNvSpPr>
            <a:spLocks noGrp="1"/>
          </p:cNvSpPr>
          <p:nvPr>
            <p:ph type="sldNum" idx="12"/>
          </p:nvPr>
        </p:nvSpPr>
        <p:spPr/>
        <p:txBody>
          <a:bodyPr/>
          <a:lstStyle/>
          <a:p>
            <a:fld id="{FA48A17C-D6E0-4F97-BD9F-35AF41AE45C3}" type="slidenum">
              <a:t>‹#›</a:t>
            </a:fld>
            <a:endParaRPr/>
          </a:p>
        </p:txBody>
      </p:sp>
      <p:sp>
        <p:nvSpPr>
          <p:cNvPr id="7" name="PlaceHolder 6"/>
          <p:cNvSpPr>
            <a:spLocks noGrp="1"/>
          </p:cNvSpPr>
          <p:nvPr>
            <p:ph type="dt" idx="10"/>
          </p:nvPr>
        </p:nvSpPr>
        <p:spPr/>
        <p:txBody>
          <a:body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20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0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0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04"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7" name="PlaceHolder 6"/>
          <p:cNvSpPr>
            <a:spLocks noGrp="1"/>
          </p:cNvSpPr>
          <p:nvPr>
            <p:ph type="ftr" idx="11"/>
          </p:nvPr>
        </p:nvSpPr>
        <p:spPr/>
        <p:txBody>
          <a:bodyPr/>
          <a:lstStyle/>
          <a:p>
            <a:r>
              <a:t>Footer</a:t>
            </a:r>
          </a:p>
        </p:txBody>
      </p:sp>
      <p:sp>
        <p:nvSpPr>
          <p:cNvPr id="8" name="PlaceHolder 7"/>
          <p:cNvSpPr>
            <a:spLocks noGrp="1"/>
          </p:cNvSpPr>
          <p:nvPr>
            <p:ph type="sldNum" idx="12"/>
          </p:nvPr>
        </p:nvSpPr>
        <p:spPr/>
        <p:txBody>
          <a:bodyPr/>
          <a:lstStyle/>
          <a:p>
            <a:fld id="{D221BAF3-F05E-4010-B302-E2D47127606A}" type="slidenum">
              <a:t>‹#›</a:t>
            </a:fld>
            <a:endParaRPr/>
          </a:p>
        </p:txBody>
      </p:sp>
      <p:sp>
        <p:nvSpPr>
          <p:cNvPr id="9" name="PlaceHolder 8"/>
          <p:cNvSpPr>
            <a:spLocks noGrp="1"/>
          </p:cNvSpPr>
          <p:nvPr>
            <p:ph type="dt" idx="10"/>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657680" y="2809800"/>
            <a:ext cx="6695640" cy="88524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206"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07"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08"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09"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10"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11"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9" name="PlaceHolder 8"/>
          <p:cNvSpPr>
            <a:spLocks noGrp="1"/>
          </p:cNvSpPr>
          <p:nvPr>
            <p:ph type="ftr" idx="11"/>
          </p:nvPr>
        </p:nvSpPr>
        <p:spPr/>
        <p:txBody>
          <a:bodyPr/>
          <a:lstStyle/>
          <a:p>
            <a:r>
              <a:t>Footer</a:t>
            </a:r>
          </a:p>
        </p:txBody>
      </p:sp>
      <p:sp>
        <p:nvSpPr>
          <p:cNvPr id="10" name="PlaceHolder 9"/>
          <p:cNvSpPr>
            <a:spLocks noGrp="1"/>
          </p:cNvSpPr>
          <p:nvPr>
            <p:ph type="sldNum" idx="12"/>
          </p:nvPr>
        </p:nvSpPr>
        <p:spPr/>
        <p:txBody>
          <a:bodyPr/>
          <a:lstStyle/>
          <a:p>
            <a:fld id="{E362B905-2B93-4400-A46D-43EFC95F68CF}" type="slidenum">
              <a:t>‹#›</a:t>
            </a:fld>
            <a:endParaRPr/>
          </a:p>
        </p:txBody>
      </p:sp>
      <p:sp>
        <p:nvSpPr>
          <p:cNvPr id="11" name="PlaceHolder 10"/>
          <p:cNvSpPr>
            <a:spLocks noGrp="1"/>
          </p:cNvSpPr>
          <p:nvPr>
            <p:ph type="dt" idx="10"/>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4"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5"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17"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8"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19"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657680" y="2809800"/>
            <a:ext cx="6695640" cy="1909440"/>
          </a:xfrm>
          <a:prstGeom prst="rect">
            <a:avLst/>
          </a:prstGeom>
          <a:noFill/>
          <a:ln w="0">
            <a:noFill/>
          </a:ln>
        </p:spPr>
        <p:txBody>
          <a:bodyPr lIns="0" tIns="0" rIns="0" bIns="0" anchor="ctr">
            <a:noAutofit/>
          </a:bodyPr>
          <a:lstStyle/>
          <a:p>
            <a:endParaRPr lang="en-US" sz="1800" b="0" strike="noStrike" spc="-1">
              <a:solidFill>
                <a:srgbClr val="000000"/>
              </a:solidFill>
              <a:latin typeface="Tenorite"/>
            </a:endParaRPr>
          </a:p>
        </p:txBody>
      </p:sp>
      <p:sp>
        <p:nvSpPr>
          <p:cNvPr id="2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
        <p:nvSpPr>
          <p:cNvPr id="23"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Tenorite"/>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6415920" y="4434840"/>
            <a:ext cx="4941360" cy="1121760"/>
          </a:xfrm>
          <a:prstGeom prst="rect">
            <a:avLst/>
          </a:prstGeom>
          <a:noFill/>
          <a:ln w="0">
            <a:noFill/>
          </a:ln>
        </p:spPr>
        <p:txBody>
          <a:bodyPr anchor="b">
            <a:noAutofit/>
          </a:bodyPr>
          <a:lstStyle/>
          <a:p>
            <a:pPr>
              <a:lnSpc>
                <a:spcPct val="90000"/>
              </a:lnSpc>
              <a:buNone/>
            </a:pPr>
            <a:r>
              <a:rPr lang="en-US" sz="3600" b="0" strike="noStrike" cap="all" spc="148">
                <a:solidFill>
                  <a:srgbClr val="000000"/>
                </a:solidFill>
                <a:latin typeface="Tenorite"/>
              </a:rPr>
              <a:t>CLICK TO EDIT MASTER TITLE STYLE</a:t>
            </a:r>
            <a:endParaRPr lang="en-US" sz="3600" b="0" strike="noStrike" spc="-1">
              <a:solidFill>
                <a:srgbClr val="000000"/>
              </a:solidFill>
              <a:latin typeface="Tenorite"/>
            </a:endParaRPr>
          </a:p>
        </p:txBody>
      </p:sp>
      <p:pic>
        <p:nvPicPr>
          <p:cNvPr id="4" name="Graphic 7"/>
          <p:cNvPicPr/>
          <p:nvPr/>
        </p:nvPicPr>
        <p:blipFill>
          <a:blip r:embed="rId14"/>
          <a:srcRect l="9357" t="23648"/>
          <a:stretch/>
        </p:blipFill>
        <p:spPr>
          <a:xfrm>
            <a:off x="0" y="0"/>
            <a:ext cx="9487800" cy="5054040"/>
          </a:xfrm>
          <a:prstGeom prst="rect">
            <a:avLst/>
          </a:prstGeom>
          <a:ln w="0">
            <a:noFill/>
          </a:ln>
        </p:spPr>
      </p:pic>
      <p:sp>
        <p:nvSpPr>
          <p:cNvPr id="2"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Tenorite"/>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Tenorite"/>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Tenorite"/>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Tenorite"/>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Tenorite"/>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Tenorite"/>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Tenorite"/>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1362240" y="1671480"/>
            <a:ext cx="5111280" cy="1204560"/>
          </a:xfrm>
          <a:prstGeom prst="rect">
            <a:avLst/>
          </a:prstGeom>
          <a:noFill/>
          <a:ln w="0">
            <a:noFill/>
          </a:ln>
        </p:spPr>
        <p:txBody>
          <a:bodyPr anchor="b">
            <a:normAutofit/>
          </a:bodyPr>
          <a:lstStyle/>
          <a:p>
            <a:pPr>
              <a:lnSpc>
                <a:spcPct val="90000"/>
              </a:lnSpc>
              <a:buNone/>
            </a:pPr>
            <a:r>
              <a:rPr lang="en-US" sz="2800" b="0" strike="noStrike" cap="all" spc="148">
                <a:solidFill>
                  <a:srgbClr val="000000"/>
                </a:solidFill>
                <a:latin typeface="Tenorite"/>
              </a:rPr>
              <a:t>CLICK TO EDIT MASTER TITLE STYLE</a:t>
            </a:r>
            <a:endParaRPr lang="en-US" sz="2800" b="0" strike="noStrike" spc="-1">
              <a:solidFill>
                <a:srgbClr val="000000"/>
              </a:solidFill>
              <a:latin typeface="Tenorite"/>
            </a:endParaRPr>
          </a:p>
        </p:txBody>
      </p:sp>
      <p:sp>
        <p:nvSpPr>
          <p:cNvPr id="40" name="PlaceHolder 2"/>
          <p:cNvSpPr>
            <a:spLocks noGrp="1"/>
          </p:cNvSpPr>
          <p:nvPr>
            <p:ph type="body"/>
          </p:nvPr>
        </p:nvSpPr>
        <p:spPr>
          <a:xfrm>
            <a:off x="1362240" y="3660840"/>
            <a:ext cx="5111280" cy="1525320"/>
          </a:xfrm>
          <a:prstGeom prst="rect">
            <a:avLst/>
          </a:prstGeom>
          <a:noFill/>
          <a:ln w="0">
            <a:noFill/>
          </a:ln>
        </p:spPr>
        <p:txBody>
          <a:bodyPr anchor="t">
            <a:normAutofit/>
          </a:bodyPr>
          <a:lstStyle/>
          <a:p>
            <a:pPr>
              <a:lnSpc>
                <a:spcPct val="100000"/>
              </a:lnSpc>
              <a:spcBef>
                <a:spcPts val="1001"/>
              </a:spcBef>
              <a:buNone/>
              <a:tabLst>
                <a:tab pos="0" algn="l"/>
              </a:tabLst>
            </a:pPr>
            <a:r>
              <a:rPr lang="en-US" sz="1400" b="0" strike="noStrike" spc="49">
                <a:solidFill>
                  <a:srgbClr val="000000"/>
                </a:solidFill>
                <a:latin typeface="Tenorite"/>
              </a:rPr>
              <a:t>Click to edit Master text styles</a:t>
            </a:r>
            <a:endParaRPr lang="en-US" sz="1400" b="0" strike="noStrike" spc="-1">
              <a:solidFill>
                <a:srgbClr val="000000"/>
              </a:solidFill>
              <a:latin typeface="Tenorite"/>
            </a:endParaRPr>
          </a:p>
        </p:txBody>
      </p:sp>
      <p:sp>
        <p:nvSpPr>
          <p:cNvPr id="41" name="PlaceHolder 3"/>
          <p:cNvSpPr>
            <a:spLocks noGrp="1"/>
          </p:cNvSpPr>
          <p:nvPr>
            <p:ph type="dt" idx="1"/>
          </p:nvPr>
        </p:nvSpPr>
        <p:spPr>
          <a:xfrm>
            <a:off x="838080" y="6356520"/>
            <a:ext cx="121896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&lt;date/time&gt;</a:t>
            </a:r>
            <a:endParaRPr lang="en-US" sz="900" b="0" strike="noStrike" spc="-1">
              <a:latin typeface="Times New Roman"/>
            </a:endParaRPr>
          </a:p>
        </p:txBody>
      </p:sp>
      <p:sp>
        <p:nvSpPr>
          <p:cNvPr id="42" name="PlaceHolder 4"/>
          <p:cNvSpPr>
            <a:spLocks noGrp="1"/>
          </p:cNvSpPr>
          <p:nvPr>
            <p:ph type="ftr" idx="2"/>
          </p:nvPr>
        </p:nvSpPr>
        <p:spPr>
          <a:xfrm>
            <a:off x="2463840" y="6356520"/>
            <a:ext cx="3479400" cy="364680"/>
          </a:xfrm>
          <a:prstGeom prst="rect">
            <a:avLst/>
          </a:prstGeom>
          <a:noFill/>
          <a:ln w="0">
            <a:noFill/>
          </a:ln>
        </p:spPr>
        <p:txBody>
          <a:bodyPr anchor="ctr">
            <a:noAutofit/>
          </a:bodyPr>
          <a:lstStyle>
            <a:lvl1pPr algn="ctr">
              <a:lnSpc>
                <a:spcPct val="100000"/>
              </a:lnSpc>
              <a:buNone/>
              <a:defRPr lang="en-US" sz="900" b="0" strike="noStrike" spc="-1">
                <a:solidFill>
                  <a:srgbClr val="8B8B8B"/>
                </a:solidFill>
                <a:latin typeface="Tenorite"/>
              </a:defRPr>
            </a:lvl1pPr>
          </a:lstStyle>
          <a:p>
            <a:pPr algn="ctr">
              <a:lnSpc>
                <a:spcPct val="100000"/>
              </a:lnSpc>
              <a:buNone/>
            </a:pPr>
            <a:r>
              <a:rPr lang="en-US" sz="900" b="0" strike="noStrike" spc="-1">
                <a:solidFill>
                  <a:srgbClr val="8B8B8B"/>
                </a:solidFill>
                <a:latin typeface="Tenorite"/>
              </a:rPr>
              <a:t>&lt;footer&gt;</a:t>
            </a:r>
            <a:endParaRPr lang="en-US" sz="900" b="0" strike="noStrike" spc="-1">
              <a:latin typeface="Times New Roman"/>
            </a:endParaRPr>
          </a:p>
        </p:txBody>
      </p:sp>
      <p:sp>
        <p:nvSpPr>
          <p:cNvPr id="43" name="PlaceHolder 5"/>
          <p:cNvSpPr>
            <a:spLocks noGrp="1"/>
          </p:cNvSpPr>
          <p:nvPr>
            <p:ph type="sldNum" idx="3"/>
          </p:nvPr>
        </p:nvSpPr>
        <p:spPr>
          <a:xfrm>
            <a:off x="8610480" y="6356520"/>
            <a:ext cx="2742840" cy="364680"/>
          </a:xfrm>
          <a:prstGeom prst="rect">
            <a:avLst/>
          </a:prstGeom>
          <a:noFill/>
          <a:ln w="0">
            <a:noFill/>
          </a:ln>
        </p:spPr>
        <p:txBody>
          <a:bodyPr anchor="ctr">
            <a:noAutofit/>
          </a:bodyPr>
          <a:lstStyle>
            <a:lvl1pPr algn="r">
              <a:lnSpc>
                <a:spcPct val="100000"/>
              </a:lnSpc>
              <a:buNone/>
              <a:defRPr lang="en-US" sz="900" b="0" strike="noStrike" spc="-1">
                <a:solidFill>
                  <a:srgbClr val="8B8B8B"/>
                </a:solidFill>
                <a:latin typeface="Tenorite"/>
              </a:defRPr>
            </a:lvl1pPr>
          </a:lstStyle>
          <a:p>
            <a:pPr algn="r">
              <a:lnSpc>
                <a:spcPct val="100000"/>
              </a:lnSpc>
              <a:buNone/>
            </a:pPr>
            <a:fld id="{D6D83745-53EA-4443-82C1-E8DDE73F4423}" type="slidenum">
              <a:rPr lang="en-US" sz="900" b="0" strike="noStrike" spc="-1">
                <a:solidFill>
                  <a:srgbClr val="8B8B8B"/>
                </a:solidFill>
                <a:latin typeface="Tenorite"/>
              </a:rPr>
              <a:t>‹#›</a:t>
            </a:fld>
            <a:endParaRPr lang="en-US" sz="900" b="0" strike="noStrike" spc="-1">
              <a:latin typeface="Times New Roman"/>
            </a:endParaRPr>
          </a:p>
        </p:txBody>
      </p:sp>
      <p:grpSp>
        <p:nvGrpSpPr>
          <p:cNvPr id="44" name="Group 6"/>
          <p:cNvGrpSpPr/>
          <p:nvPr/>
        </p:nvGrpSpPr>
        <p:grpSpPr>
          <a:xfrm>
            <a:off x="6953040" y="-25200"/>
            <a:ext cx="5238720" cy="6901920"/>
            <a:chOff x="6953040" y="-25200"/>
            <a:chExt cx="5238720" cy="6901920"/>
          </a:xfrm>
        </p:grpSpPr>
        <p:sp>
          <p:nvSpPr>
            <p:cNvPr id="45" name="Straight Connector 13"/>
            <p:cNvSpPr/>
            <p:nvPr/>
          </p:nvSpPr>
          <p:spPr>
            <a:xfrm>
              <a:off x="9096120" y="1496880"/>
              <a:ext cx="3095640" cy="360"/>
            </a:xfrm>
            <a:prstGeom prst="line">
              <a:avLst/>
            </a:prstGeom>
            <a:ln>
              <a:solidFill>
                <a:srgbClr val="000000"/>
              </a:solidFill>
            </a:ln>
          </p:spPr>
          <p:style>
            <a:lnRef idx="1">
              <a:schemeClr val="accent1"/>
            </a:lnRef>
            <a:fillRef idx="0">
              <a:schemeClr val="accent1"/>
            </a:fillRef>
            <a:effectRef idx="0">
              <a:schemeClr val="accent1"/>
            </a:effectRef>
            <a:fontRef idx="minor"/>
          </p:style>
        </p:sp>
        <p:sp>
          <p:nvSpPr>
            <p:cNvPr id="46" name="Straight Connector 22"/>
            <p:cNvSpPr/>
            <p:nvPr/>
          </p:nvSpPr>
          <p:spPr>
            <a:xfrm flipH="1">
              <a:off x="6953040" y="-25200"/>
              <a:ext cx="3791160" cy="6901920"/>
            </a:xfrm>
            <a:prstGeom prst="line">
              <a:avLst/>
            </a:prstGeom>
            <a:ln>
              <a:solidFill>
                <a:srgbClr val="000000"/>
              </a:solidFill>
            </a:ln>
          </p:spPr>
          <p:style>
            <a:lnRef idx="1">
              <a:schemeClr val="accent1"/>
            </a:lnRef>
            <a:fillRef idx="0">
              <a:schemeClr val="accent1"/>
            </a:fillRef>
            <a:effectRef idx="0">
              <a:schemeClr val="accent1"/>
            </a:effectRef>
            <a:fontRef idx="minor"/>
          </p:style>
        </p:sp>
      </p:gr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E9E6DF"/>
        </a:solidFill>
        <a:effectLst/>
      </p:bgPr>
    </p:bg>
    <p:spTree>
      <p:nvGrpSpPr>
        <p:cNvPr id="1" name=""/>
        <p:cNvGrpSpPr/>
        <p:nvPr/>
      </p:nvGrpSpPr>
      <p:grpSpPr>
        <a:xfrm>
          <a:off x="0" y="0"/>
          <a:ext cx="0" cy="0"/>
          <a:chOff x="0" y="0"/>
          <a:chExt cx="0" cy="0"/>
        </a:xfrm>
      </p:grpSpPr>
      <p:sp>
        <p:nvSpPr>
          <p:cNvPr id="83" name="PlaceHolder 1"/>
          <p:cNvSpPr>
            <a:spLocks noGrp="1"/>
          </p:cNvSpPr>
          <p:nvPr>
            <p:ph type="title"/>
          </p:nvPr>
        </p:nvSpPr>
        <p:spPr>
          <a:xfrm>
            <a:off x="2933640" y="892080"/>
            <a:ext cx="8421480" cy="1325160"/>
          </a:xfrm>
          <a:prstGeom prst="rect">
            <a:avLst/>
          </a:prstGeom>
          <a:noFill/>
          <a:ln w="0">
            <a:noFill/>
          </a:ln>
        </p:spPr>
        <p:txBody>
          <a:bodyPr anchor="ctr">
            <a:normAutofit/>
          </a:bodyPr>
          <a:lstStyle/>
          <a:p>
            <a:pPr>
              <a:lnSpc>
                <a:spcPct val="90000"/>
              </a:lnSpc>
              <a:buNone/>
            </a:pPr>
            <a:r>
              <a:rPr lang="en-US" sz="2800" b="0" strike="noStrike" cap="all" spc="148">
                <a:solidFill>
                  <a:srgbClr val="000000"/>
                </a:solidFill>
                <a:latin typeface="Tenorite"/>
              </a:rPr>
              <a:t>CLICK TO EDIT MASTER TITLE STYLE</a:t>
            </a:r>
            <a:endParaRPr lang="en-US" sz="2800" b="0" strike="noStrike" spc="-1">
              <a:solidFill>
                <a:srgbClr val="000000"/>
              </a:solidFill>
              <a:latin typeface="Tenorite"/>
            </a:endParaRPr>
          </a:p>
        </p:txBody>
      </p:sp>
      <p:sp>
        <p:nvSpPr>
          <p:cNvPr id="84" name="PlaceHolder 2"/>
          <p:cNvSpPr>
            <a:spLocks noGrp="1"/>
          </p:cNvSpPr>
          <p:nvPr>
            <p:ph type="body"/>
          </p:nvPr>
        </p:nvSpPr>
        <p:spPr>
          <a:xfrm>
            <a:off x="2933640" y="2777040"/>
            <a:ext cx="3924000" cy="823680"/>
          </a:xfrm>
          <a:prstGeom prst="rect">
            <a:avLst/>
          </a:prstGeom>
          <a:noFill/>
          <a:ln w="0">
            <a:noFill/>
          </a:ln>
        </p:spPr>
        <p:txBody>
          <a:bodyPr anchor="b">
            <a:noAutofit/>
          </a:bodyPr>
          <a:lstStyle/>
          <a:p>
            <a:pPr>
              <a:lnSpc>
                <a:spcPct val="90000"/>
              </a:lnSpc>
              <a:spcBef>
                <a:spcPts val="1001"/>
              </a:spcBef>
              <a:buNone/>
              <a:tabLst>
                <a:tab pos="0" algn="l"/>
              </a:tabLst>
            </a:pPr>
            <a:r>
              <a:rPr lang="en-US" sz="2000" b="0" strike="noStrike" spc="148">
                <a:solidFill>
                  <a:srgbClr val="000000"/>
                </a:solidFill>
                <a:latin typeface="Tenorite"/>
              </a:rPr>
              <a:t>CLICK TO EDIT MASTER TEXT</a:t>
            </a:r>
            <a:endParaRPr lang="en-US" sz="2000" b="0" strike="noStrike" spc="-1">
              <a:solidFill>
                <a:srgbClr val="000000"/>
              </a:solidFill>
              <a:latin typeface="Tenorite"/>
            </a:endParaRPr>
          </a:p>
        </p:txBody>
      </p:sp>
      <p:sp>
        <p:nvSpPr>
          <p:cNvPr id="85" name="PlaceHolder 3"/>
          <p:cNvSpPr>
            <a:spLocks noGrp="1"/>
          </p:cNvSpPr>
          <p:nvPr>
            <p:ph type="body"/>
          </p:nvPr>
        </p:nvSpPr>
        <p:spPr>
          <a:xfrm>
            <a:off x="2933640" y="3834720"/>
            <a:ext cx="3924000" cy="1997640"/>
          </a:xfrm>
          <a:prstGeom prst="rect">
            <a:avLst/>
          </a:prstGeom>
          <a:noFill/>
          <a:ln w="0">
            <a:noFill/>
          </a:ln>
        </p:spPr>
        <p:txBody>
          <a:bodyPr anchor="t">
            <a:normAutofit/>
          </a:bodyPr>
          <a:lstStyle/>
          <a:p>
            <a:pPr>
              <a:lnSpc>
                <a:spcPct val="100000"/>
              </a:lnSpc>
              <a:spcBef>
                <a:spcPts val="1001"/>
              </a:spcBef>
              <a:buNone/>
              <a:tabLst>
                <a:tab pos="0" algn="l"/>
              </a:tabLst>
            </a:pPr>
            <a:r>
              <a:rPr lang="en-US" sz="1400" b="0" strike="noStrike" spc="49">
                <a:solidFill>
                  <a:srgbClr val="000000"/>
                </a:solidFill>
                <a:latin typeface="Tenorite"/>
              </a:rPr>
              <a:t>Click to edit Master text styles</a:t>
            </a:r>
            <a:endParaRPr lang="en-US" sz="1400" b="0" strike="noStrike" spc="-1">
              <a:solidFill>
                <a:srgbClr val="000000"/>
              </a:solidFill>
              <a:latin typeface="Tenorite"/>
            </a:endParaRPr>
          </a:p>
          <a:p>
            <a:pPr marL="457200">
              <a:lnSpc>
                <a:spcPct val="100000"/>
              </a:lnSpc>
              <a:spcBef>
                <a:spcPts val="499"/>
              </a:spcBef>
              <a:buNone/>
              <a:tabLst>
                <a:tab pos="0" algn="l"/>
              </a:tabLst>
            </a:pPr>
            <a:r>
              <a:rPr lang="en-US" sz="1400" b="0" strike="noStrike" spc="49">
                <a:solidFill>
                  <a:srgbClr val="000000"/>
                </a:solidFill>
                <a:latin typeface="Tenorite"/>
              </a:rPr>
              <a:t>Second level</a:t>
            </a:r>
            <a:endParaRPr lang="en-US" sz="1400" b="0" strike="noStrike" spc="-1">
              <a:solidFill>
                <a:srgbClr val="000000"/>
              </a:solidFill>
              <a:latin typeface="Tenorite"/>
            </a:endParaRPr>
          </a:p>
          <a:p>
            <a:pPr marL="914400">
              <a:lnSpc>
                <a:spcPct val="100000"/>
              </a:lnSpc>
              <a:spcBef>
                <a:spcPts val="499"/>
              </a:spcBef>
              <a:buNone/>
              <a:tabLst>
                <a:tab pos="0" algn="l"/>
              </a:tabLst>
            </a:pPr>
            <a:r>
              <a:rPr lang="en-US" sz="1400" b="0" strike="noStrike" spc="49">
                <a:solidFill>
                  <a:srgbClr val="000000"/>
                </a:solidFill>
                <a:latin typeface="Tenorite"/>
              </a:rPr>
              <a:t>Third level</a:t>
            </a:r>
            <a:endParaRPr lang="en-US" sz="1400" b="0" strike="noStrike" spc="-1">
              <a:solidFill>
                <a:srgbClr val="000000"/>
              </a:solidFill>
              <a:latin typeface="Tenorite"/>
            </a:endParaRPr>
          </a:p>
          <a:p>
            <a:pPr marL="1371600">
              <a:lnSpc>
                <a:spcPct val="100000"/>
              </a:lnSpc>
              <a:spcBef>
                <a:spcPts val="499"/>
              </a:spcBef>
              <a:buNone/>
              <a:tabLst>
                <a:tab pos="0" algn="l"/>
              </a:tabLst>
            </a:pPr>
            <a:r>
              <a:rPr lang="en-US" sz="1400" b="0" strike="noStrike" spc="49">
                <a:solidFill>
                  <a:srgbClr val="000000"/>
                </a:solidFill>
                <a:latin typeface="Tenorite"/>
              </a:rPr>
              <a:t>Fourth level</a:t>
            </a:r>
            <a:endParaRPr lang="en-US" sz="1400" b="0" strike="noStrike" spc="-1">
              <a:solidFill>
                <a:srgbClr val="000000"/>
              </a:solidFill>
              <a:latin typeface="Tenorite"/>
            </a:endParaRPr>
          </a:p>
          <a:p>
            <a:pPr marL="1828800">
              <a:lnSpc>
                <a:spcPct val="100000"/>
              </a:lnSpc>
              <a:spcBef>
                <a:spcPts val="499"/>
              </a:spcBef>
              <a:buNone/>
              <a:tabLst>
                <a:tab pos="0" algn="l"/>
              </a:tabLst>
            </a:pPr>
            <a:r>
              <a:rPr lang="en-US" sz="1400" b="0" strike="noStrike" spc="49">
                <a:solidFill>
                  <a:srgbClr val="000000"/>
                </a:solidFill>
                <a:latin typeface="Tenorite"/>
              </a:rPr>
              <a:t>Fifth level</a:t>
            </a:r>
            <a:endParaRPr lang="en-US" sz="1400" b="0" strike="noStrike" spc="-1">
              <a:solidFill>
                <a:srgbClr val="000000"/>
              </a:solidFill>
              <a:latin typeface="Tenorite"/>
            </a:endParaRPr>
          </a:p>
        </p:txBody>
      </p:sp>
      <p:sp>
        <p:nvSpPr>
          <p:cNvPr id="86" name="PlaceHolder 4"/>
          <p:cNvSpPr>
            <a:spLocks noGrp="1"/>
          </p:cNvSpPr>
          <p:nvPr>
            <p:ph type="body"/>
          </p:nvPr>
        </p:nvSpPr>
        <p:spPr>
          <a:xfrm>
            <a:off x="7410240" y="2777040"/>
            <a:ext cx="3943440" cy="823680"/>
          </a:xfrm>
          <a:prstGeom prst="rect">
            <a:avLst/>
          </a:prstGeom>
          <a:noFill/>
          <a:ln w="0">
            <a:noFill/>
          </a:ln>
        </p:spPr>
        <p:txBody>
          <a:bodyPr anchor="b">
            <a:noAutofit/>
          </a:bodyPr>
          <a:lstStyle/>
          <a:p>
            <a:pPr>
              <a:lnSpc>
                <a:spcPct val="90000"/>
              </a:lnSpc>
              <a:spcBef>
                <a:spcPts val="1001"/>
              </a:spcBef>
              <a:buNone/>
              <a:tabLst>
                <a:tab pos="0" algn="l"/>
              </a:tabLst>
            </a:pPr>
            <a:r>
              <a:rPr lang="en-US" sz="2000" b="0" strike="noStrike" spc="148">
                <a:solidFill>
                  <a:srgbClr val="000000"/>
                </a:solidFill>
                <a:latin typeface="Tenorite"/>
              </a:rPr>
              <a:t>CLICK TO EDIT MASTER TEXT</a:t>
            </a:r>
            <a:endParaRPr lang="en-US" sz="2000" b="0" strike="noStrike" spc="-1">
              <a:solidFill>
                <a:srgbClr val="000000"/>
              </a:solidFill>
              <a:latin typeface="Tenorite"/>
            </a:endParaRPr>
          </a:p>
        </p:txBody>
      </p:sp>
      <p:sp>
        <p:nvSpPr>
          <p:cNvPr id="87" name="PlaceHolder 5"/>
          <p:cNvSpPr>
            <a:spLocks noGrp="1"/>
          </p:cNvSpPr>
          <p:nvPr>
            <p:ph type="body"/>
          </p:nvPr>
        </p:nvSpPr>
        <p:spPr>
          <a:xfrm>
            <a:off x="7410240" y="3834720"/>
            <a:ext cx="3943440" cy="1997640"/>
          </a:xfrm>
          <a:prstGeom prst="rect">
            <a:avLst/>
          </a:prstGeom>
          <a:noFill/>
          <a:ln w="0">
            <a:noFill/>
          </a:ln>
        </p:spPr>
        <p:txBody>
          <a:bodyPr anchor="t">
            <a:normAutofit/>
          </a:bodyPr>
          <a:lstStyle/>
          <a:p>
            <a:pPr>
              <a:lnSpc>
                <a:spcPct val="100000"/>
              </a:lnSpc>
              <a:spcBef>
                <a:spcPts val="1001"/>
              </a:spcBef>
              <a:buNone/>
              <a:tabLst>
                <a:tab pos="0" algn="l"/>
              </a:tabLst>
            </a:pPr>
            <a:r>
              <a:rPr lang="en-US" sz="1400" b="0" strike="noStrike" spc="49">
                <a:solidFill>
                  <a:srgbClr val="000000"/>
                </a:solidFill>
                <a:latin typeface="Tenorite"/>
              </a:rPr>
              <a:t>Click to edit Master text styles</a:t>
            </a:r>
            <a:endParaRPr lang="en-US" sz="1400" b="0" strike="noStrike" spc="-1">
              <a:solidFill>
                <a:srgbClr val="000000"/>
              </a:solidFill>
              <a:latin typeface="Tenorite"/>
            </a:endParaRPr>
          </a:p>
          <a:p>
            <a:pPr marL="457200">
              <a:lnSpc>
                <a:spcPct val="100000"/>
              </a:lnSpc>
              <a:spcBef>
                <a:spcPts val="499"/>
              </a:spcBef>
              <a:buNone/>
              <a:tabLst>
                <a:tab pos="0" algn="l"/>
              </a:tabLst>
            </a:pPr>
            <a:r>
              <a:rPr lang="en-US" sz="1400" b="0" strike="noStrike" spc="49">
                <a:solidFill>
                  <a:srgbClr val="000000"/>
                </a:solidFill>
                <a:latin typeface="Tenorite"/>
              </a:rPr>
              <a:t>Second level</a:t>
            </a:r>
            <a:endParaRPr lang="en-US" sz="1400" b="0" strike="noStrike" spc="-1">
              <a:solidFill>
                <a:srgbClr val="000000"/>
              </a:solidFill>
              <a:latin typeface="Tenorite"/>
            </a:endParaRPr>
          </a:p>
          <a:p>
            <a:pPr marL="914400">
              <a:lnSpc>
                <a:spcPct val="100000"/>
              </a:lnSpc>
              <a:spcBef>
                <a:spcPts val="499"/>
              </a:spcBef>
              <a:buNone/>
              <a:tabLst>
                <a:tab pos="0" algn="l"/>
              </a:tabLst>
            </a:pPr>
            <a:r>
              <a:rPr lang="en-US" sz="1400" b="0" strike="noStrike" spc="49">
                <a:solidFill>
                  <a:srgbClr val="000000"/>
                </a:solidFill>
                <a:latin typeface="Tenorite"/>
              </a:rPr>
              <a:t>Third level</a:t>
            </a:r>
            <a:endParaRPr lang="en-US" sz="1400" b="0" strike="noStrike" spc="-1">
              <a:solidFill>
                <a:srgbClr val="000000"/>
              </a:solidFill>
              <a:latin typeface="Tenorite"/>
            </a:endParaRPr>
          </a:p>
          <a:p>
            <a:pPr marL="1371600">
              <a:lnSpc>
                <a:spcPct val="100000"/>
              </a:lnSpc>
              <a:spcBef>
                <a:spcPts val="499"/>
              </a:spcBef>
              <a:buNone/>
              <a:tabLst>
                <a:tab pos="0" algn="l"/>
              </a:tabLst>
            </a:pPr>
            <a:r>
              <a:rPr lang="en-US" sz="1400" b="0" strike="noStrike" spc="49">
                <a:solidFill>
                  <a:srgbClr val="000000"/>
                </a:solidFill>
                <a:latin typeface="Tenorite"/>
              </a:rPr>
              <a:t>Fourth level</a:t>
            </a:r>
            <a:endParaRPr lang="en-US" sz="1400" b="0" strike="noStrike" spc="-1">
              <a:solidFill>
                <a:srgbClr val="000000"/>
              </a:solidFill>
              <a:latin typeface="Tenorite"/>
            </a:endParaRPr>
          </a:p>
          <a:p>
            <a:pPr marL="1828800">
              <a:lnSpc>
                <a:spcPct val="100000"/>
              </a:lnSpc>
              <a:spcBef>
                <a:spcPts val="499"/>
              </a:spcBef>
              <a:buNone/>
              <a:tabLst>
                <a:tab pos="0" algn="l"/>
              </a:tabLst>
            </a:pPr>
            <a:r>
              <a:rPr lang="en-US" sz="1400" b="0" strike="noStrike" spc="49">
                <a:solidFill>
                  <a:srgbClr val="000000"/>
                </a:solidFill>
                <a:latin typeface="Tenorite"/>
              </a:rPr>
              <a:t>Fifth level</a:t>
            </a:r>
            <a:endParaRPr lang="en-US" sz="1400" b="0" strike="noStrike" spc="-1">
              <a:solidFill>
                <a:srgbClr val="000000"/>
              </a:solidFill>
              <a:latin typeface="Tenorite"/>
            </a:endParaRPr>
          </a:p>
        </p:txBody>
      </p:sp>
      <p:sp>
        <p:nvSpPr>
          <p:cNvPr id="88" name="PlaceHolder 6"/>
          <p:cNvSpPr>
            <a:spLocks noGrp="1"/>
          </p:cNvSpPr>
          <p:nvPr>
            <p:ph type="dt" idx="4"/>
          </p:nvPr>
        </p:nvSpPr>
        <p:spPr>
          <a:xfrm>
            <a:off x="838080" y="6356520"/>
            <a:ext cx="274284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&lt;date/time&gt;</a:t>
            </a:r>
            <a:endParaRPr lang="en-US" sz="900" b="0" strike="noStrike" spc="-1">
              <a:latin typeface="Times New Roman"/>
            </a:endParaRPr>
          </a:p>
        </p:txBody>
      </p:sp>
      <p:sp>
        <p:nvSpPr>
          <p:cNvPr id="89" name="PlaceHolder 7"/>
          <p:cNvSpPr>
            <a:spLocks noGrp="1"/>
          </p:cNvSpPr>
          <p:nvPr>
            <p:ph type="ftr" idx="5"/>
          </p:nvPr>
        </p:nvSpPr>
        <p:spPr>
          <a:xfrm>
            <a:off x="4038480" y="6356520"/>
            <a:ext cx="4114440" cy="364680"/>
          </a:xfrm>
          <a:prstGeom prst="rect">
            <a:avLst/>
          </a:prstGeom>
          <a:noFill/>
          <a:ln w="0">
            <a:noFill/>
          </a:ln>
        </p:spPr>
        <p:txBody>
          <a:bodyPr anchor="ctr">
            <a:noAutofit/>
          </a:bodyPr>
          <a:lstStyle>
            <a:lvl1pPr algn="ctr">
              <a:lnSpc>
                <a:spcPct val="100000"/>
              </a:lnSpc>
              <a:buNone/>
              <a:defRPr lang="en-US" sz="900" b="0" strike="noStrike" spc="-1">
                <a:solidFill>
                  <a:srgbClr val="8B8B8B"/>
                </a:solidFill>
                <a:latin typeface="Tenorite"/>
              </a:defRPr>
            </a:lvl1pPr>
          </a:lstStyle>
          <a:p>
            <a:pPr algn="ctr">
              <a:lnSpc>
                <a:spcPct val="100000"/>
              </a:lnSpc>
              <a:buNone/>
            </a:pPr>
            <a:r>
              <a:rPr lang="en-US" sz="900" b="0" strike="noStrike" spc="-1">
                <a:solidFill>
                  <a:srgbClr val="8B8B8B"/>
                </a:solidFill>
                <a:latin typeface="Tenorite"/>
              </a:rPr>
              <a:t>&lt;footer&gt;</a:t>
            </a:r>
            <a:endParaRPr lang="en-US" sz="900" b="0" strike="noStrike" spc="-1">
              <a:latin typeface="Times New Roman"/>
            </a:endParaRPr>
          </a:p>
        </p:txBody>
      </p:sp>
      <p:sp>
        <p:nvSpPr>
          <p:cNvPr id="90" name="PlaceHolder 8"/>
          <p:cNvSpPr>
            <a:spLocks noGrp="1"/>
          </p:cNvSpPr>
          <p:nvPr>
            <p:ph type="sldNum" idx="6"/>
          </p:nvPr>
        </p:nvSpPr>
        <p:spPr>
          <a:xfrm>
            <a:off x="8610480" y="6356520"/>
            <a:ext cx="2742840" cy="364680"/>
          </a:xfrm>
          <a:prstGeom prst="rect">
            <a:avLst/>
          </a:prstGeom>
          <a:noFill/>
          <a:ln w="0">
            <a:noFill/>
          </a:ln>
        </p:spPr>
        <p:txBody>
          <a:bodyPr anchor="ctr">
            <a:noAutofit/>
          </a:bodyPr>
          <a:lstStyle>
            <a:lvl1pPr algn="r">
              <a:lnSpc>
                <a:spcPct val="100000"/>
              </a:lnSpc>
              <a:buNone/>
              <a:defRPr lang="en-US" sz="900" b="0" strike="noStrike" spc="-1">
                <a:solidFill>
                  <a:srgbClr val="8B8B8B"/>
                </a:solidFill>
                <a:latin typeface="Tenorite"/>
              </a:defRPr>
            </a:lvl1pPr>
          </a:lstStyle>
          <a:p>
            <a:pPr algn="r">
              <a:lnSpc>
                <a:spcPct val="100000"/>
              </a:lnSpc>
              <a:buNone/>
            </a:pPr>
            <a:fld id="{A580CCD1-D106-4D3E-9C2E-2FA773D2EF64}" type="slidenum">
              <a:rPr lang="en-US" sz="900" b="0" strike="noStrike" spc="-1">
                <a:solidFill>
                  <a:srgbClr val="8B8B8B"/>
                </a:solidFill>
                <a:latin typeface="Tenorite"/>
              </a:rPr>
              <a:t>‹#›</a:t>
            </a:fld>
            <a:endParaRPr lang="en-US" sz="900" b="0" strike="noStrike" spc="-1">
              <a:latin typeface="Times New Roman"/>
            </a:endParaRPr>
          </a:p>
        </p:txBody>
      </p:sp>
      <p:pic>
        <p:nvPicPr>
          <p:cNvPr id="91" name="Graphic 10"/>
          <p:cNvPicPr/>
          <p:nvPr/>
        </p:nvPicPr>
        <p:blipFill>
          <a:blip r:embed="rId14"/>
          <a:srcRect l="39434" t="20279" b="22672"/>
          <a:stretch/>
        </p:blipFill>
        <p:spPr>
          <a:xfrm>
            <a:off x="25920" y="0"/>
            <a:ext cx="4367520" cy="39121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E9E6DF"/>
        </a:solidFill>
        <a:effectLst/>
      </p:bgPr>
    </p:bg>
    <p:spTree>
      <p:nvGrpSpPr>
        <p:cNvPr id="1" name=""/>
        <p:cNvGrpSpPr/>
        <p:nvPr/>
      </p:nvGrpSpPr>
      <p:grpSpPr>
        <a:xfrm>
          <a:off x="0" y="0"/>
          <a:ext cx="0" cy="0"/>
          <a:chOff x="0" y="0"/>
          <a:chExt cx="0" cy="0"/>
        </a:xfrm>
      </p:grpSpPr>
      <p:sp>
        <p:nvSpPr>
          <p:cNvPr id="128" name="PlaceHolder 1"/>
          <p:cNvSpPr>
            <a:spLocks noGrp="1"/>
          </p:cNvSpPr>
          <p:nvPr>
            <p:ph type="title"/>
          </p:nvPr>
        </p:nvSpPr>
        <p:spPr>
          <a:xfrm>
            <a:off x="838080" y="365040"/>
            <a:ext cx="10515240" cy="1325160"/>
          </a:xfrm>
          <a:prstGeom prst="rect">
            <a:avLst/>
          </a:prstGeom>
          <a:noFill/>
          <a:ln w="0">
            <a:noFill/>
          </a:ln>
        </p:spPr>
        <p:txBody>
          <a:bodyPr anchor="ctr">
            <a:normAutofit/>
          </a:bodyPr>
          <a:lstStyle/>
          <a:p>
            <a:pPr algn="ctr">
              <a:lnSpc>
                <a:spcPct val="90000"/>
              </a:lnSpc>
              <a:buNone/>
            </a:pPr>
            <a:r>
              <a:rPr lang="en-US" sz="2800" b="0" strike="noStrike" cap="all" spc="148">
                <a:solidFill>
                  <a:srgbClr val="000000"/>
                </a:solidFill>
                <a:latin typeface="Tenorite"/>
              </a:rPr>
              <a:t>CLICK TO EDIT MASTER TITLE STYLE</a:t>
            </a:r>
            <a:endParaRPr lang="en-US" sz="2800" b="0" strike="noStrike" spc="-1">
              <a:solidFill>
                <a:srgbClr val="000000"/>
              </a:solidFill>
              <a:latin typeface="Tenorite"/>
            </a:endParaRPr>
          </a:p>
        </p:txBody>
      </p:sp>
      <p:sp>
        <p:nvSpPr>
          <p:cNvPr id="129" name="PlaceHolder 2"/>
          <p:cNvSpPr>
            <a:spLocks noGrp="1"/>
          </p:cNvSpPr>
          <p:nvPr>
            <p:ph type="dt" idx="7"/>
          </p:nvPr>
        </p:nvSpPr>
        <p:spPr>
          <a:xfrm>
            <a:off x="838080" y="6356520"/>
            <a:ext cx="274284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&lt;date/time&gt;</a:t>
            </a:r>
            <a:endParaRPr lang="en-US" sz="900" b="0" strike="noStrike" spc="-1">
              <a:latin typeface="Times New Roman"/>
            </a:endParaRPr>
          </a:p>
        </p:txBody>
      </p:sp>
      <p:sp>
        <p:nvSpPr>
          <p:cNvPr id="130" name="PlaceHolder 3"/>
          <p:cNvSpPr>
            <a:spLocks noGrp="1"/>
          </p:cNvSpPr>
          <p:nvPr>
            <p:ph type="ftr" idx="8"/>
          </p:nvPr>
        </p:nvSpPr>
        <p:spPr>
          <a:xfrm>
            <a:off x="4038480" y="6356520"/>
            <a:ext cx="4114440" cy="364680"/>
          </a:xfrm>
          <a:prstGeom prst="rect">
            <a:avLst/>
          </a:prstGeom>
          <a:noFill/>
          <a:ln w="0">
            <a:noFill/>
          </a:ln>
        </p:spPr>
        <p:txBody>
          <a:bodyPr anchor="ctr">
            <a:noAutofit/>
          </a:bodyPr>
          <a:lstStyle>
            <a:lvl1pPr algn="ctr">
              <a:lnSpc>
                <a:spcPct val="100000"/>
              </a:lnSpc>
              <a:buNone/>
              <a:defRPr lang="en-US" sz="900" b="0" strike="noStrike" spc="-1">
                <a:solidFill>
                  <a:srgbClr val="8B8B8B"/>
                </a:solidFill>
                <a:latin typeface="Tenorite"/>
              </a:defRPr>
            </a:lvl1pPr>
          </a:lstStyle>
          <a:p>
            <a:pPr algn="ctr">
              <a:lnSpc>
                <a:spcPct val="100000"/>
              </a:lnSpc>
              <a:buNone/>
            </a:pPr>
            <a:r>
              <a:rPr lang="en-US" sz="900" b="0" strike="noStrike" spc="-1">
                <a:solidFill>
                  <a:srgbClr val="8B8B8B"/>
                </a:solidFill>
                <a:latin typeface="Tenorite"/>
              </a:rPr>
              <a:t>&lt;footer&gt;</a:t>
            </a:r>
            <a:endParaRPr lang="en-US" sz="900" b="0" strike="noStrike" spc="-1">
              <a:latin typeface="Times New Roman"/>
            </a:endParaRPr>
          </a:p>
        </p:txBody>
      </p:sp>
      <p:sp>
        <p:nvSpPr>
          <p:cNvPr id="131" name="PlaceHolder 4"/>
          <p:cNvSpPr>
            <a:spLocks noGrp="1"/>
          </p:cNvSpPr>
          <p:nvPr>
            <p:ph type="sldNum" idx="9"/>
          </p:nvPr>
        </p:nvSpPr>
        <p:spPr>
          <a:xfrm>
            <a:off x="8610480" y="6356520"/>
            <a:ext cx="2742840" cy="364680"/>
          </a:xfrm>
          <a:prstGeom prst="rect">
            <a:avLst/>
          </a:prstGeom>
          <a:noFill/>
          <a:ln w="0">
            <a:noFill/>
          </a:ln>
        </p:spPr>
        <p:txBody>
          <a:bodyPr anchor="ctr">
            <a:noAutofit/>
          </a:bodyPr>
          <a:lstStyle>
            <a:lvl1pPr algn="r">
              <a:lnSpc>
                <a:spcPct val="100000"/>
              </a:lnSpc>
              <a:buNone/>
              <a:defRPr lang="en-US" sz="900" b="0" strike="noStrike" spc="-1">
                <a:solidFill>
                  <a:srgbClr val="8B8B8B"/>
                </a:solidFill>
                <a:latin typeface="Tenorite"/>
              </a:defRPr>
            </a:lvl1pPr>
          </a:lstStyle>
          <a:p>
            <a:pPr algn="r">
              <a:lnSpc>
                <a:spcPct val="100000"/>
              </a:lnSpc>
              <a:buNone/>
            </a:pPr>
            <a:fld id="{65064F46-2850-4C15-9575-0131D7568EE6}" type="slidenum">
              <a:rPr lang="en-US" sz="900" b="0" strike="noStrike" spc="-1">
                <a:solidFill>
                  <a:srgbClr val="8B8B8B"/>
                </a:solidFill>
                <a:latin typeface="Tenorite"/>
              </a:rPr>
              <a:t>‹#›</a:t>
            </a:fld>
            <a:endParaRPr lang="en-US" sz="900" b="0" strike="noStrike" spc="-1">
              <a:latin typeface="Times New Roman"/>
            </a:endParaRPr>
          </a:p>
        </p:txBody>
      </p:sp>
      <p:sp>
        <p:nvSpPr>
          <p:cNvPr id="132" name="PlaceHolder 5"/>
          <p:cNvSpPr>
            <a:spLocks noGrp="1"/>
          </p:cNvSpPr>
          <p:nvPr>
            <p:ph type="body"/>
          </p:nvPr>
        </p:nvSpPr>
        <p:spPr>
          <a:xfrm>
            <a:off x="838080" y="2111760"/>
            <a:ext cx="10515240" cy="3744720"/>
          </a:xfrm>
          <a:prstGeom prst="rect">
            <a:avLst/>
          </a:prstGeom>
          <a:noFill/>
          <a:ln w="0">
            <a:noFill/>
          </a:ln>
        </p:spPr>
        <p:txBody>
          <a:bodyPr lIns="90000" tIns="45000" rIns="90000" bIns="45000" anchor="t">
            <a:noAutofit/>
          </a:bodyPr>
          <a:lstStyle/>
          <a:p>
            <a:pPr>
              <a:lnSpc>
                <a:spcPct val="100000"/>
              </a:lnSpc>
              <a:buNone/>
            </a:pPr>
            <a:r>
              <a:rPr lang="en-US" sz="1800" b="0" strike="noStrike" spc="-1">
                <a:solidFill>
                  <a:srgbClr val="000000"/>
                </a:solidFill>
                <a:latin typeface="Tenorite"/>
              </a:rPr>
              <a:t>Click icon to add chart</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69" name="Graphic 6"/>
          <p:cNvPicPr/>
          <p:nvPr/>
        </p:nvPicPr>
        <p:blipFill>
          <a:blip r:embed="rId14"/>
          <a:stretch/>
        </p:blipFill>
        <p:spPr>
          <a:xfrm>
            <a:off x="0" y="0"/>
            <a:ext cx="5581440" cy="6857640"/>
          </a:xfrm>
          <a:prstGeom prst="rect">
            <a:avLst/>
          </a:prstGeom>
          <a:ln w="0">
            <a:noFill/>
          </a:ln>
        </p:spPr>
      </p:pic>
      <p:sp>
        <p:nvSpPr>
          <p:cNvPr id="170" name="PlaceHolder 1"/>
          <p:cNvSpPr>
            <a:spLocks noGrp="1"/>
          </p:cNvSpPr>
          <p:nvPr>
            <p:ph type="title"/>
          </p:nvPr>
        </p:nvSpPr>
        <p:spPr>
          <a:xfrm>
            <a:off x="4657680" y="2809800"/>
            <a:ext cx="6695640" cy="1909440"/>
          </a:xfrm>
          <a:prstGeom prst="rect">
            <a:avLst/>
          </a:prstGeom>
          <a:noFill/>
          <a:ln w="0">
            <a:noFill/>
          </a:ln>
        </p:spPr>
        <p:txBody>
          <a:bodyPr anchor="b">
            <a:normAutofit/>
          </a:bodyPr>
          <a:lstStyle/>
          <a:p>
            <a:pPr>
              <a:lnSpc>
                <a:spcPct val="90000"/>
              </a:lnSpc>
              <a:buNone/>
            </a:pPr>
            <a:r>
              <a:rPr lang="en-US" sz="2800" b="0" strike="noStrike" cap="all" spc="148">
                <a:solidFill>
                  <a:srgbClr val="000000"/>
                </a:solidFill>
                <a:latin typeface="Tenorite"/>
              </a:rPr>
              <a:t>CLICK TO EDIT MASTER TITLE STYLE</a:t>
            </a:r>
            <a:endParaRPr lang="en-US" sz="2800" b="0" strike="noStrike" spc="-1">
              <a:solidFill>
                <a:srgbClr val="000000"/>
              </a:solidFill>
              <a:latin typeface="Tenorite"/>
            </a:endParaRPr>
          </a:p>
        </p:txBody>
      </p:sp>
      <p:sp>
        <p:nvSpPr>
          <p:cNvPr id="171" name="PlaceHolder 2"/>
          <p:cNvSpPr>
            <a:spLocks noGrp="1"/>
          </p:cNvSpPr>
          <p:nvPr>
            <p:ph type="dt" idx="10"/>
          </p:nvPr>
        </p:nvSpPr>
        <p:spPr>
          <a:xfrm>
            <a:off x="4676760" y="6356520"/>
            <a:ext cx="169524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&lt;date/time&gt;</a:t>
            </a:r>
            <a:endParaRPr lang="en-US" sz="900" b="0" strike="noStrike" spc="-1">
              <a:latin typeface="Times New Roman"/>
            </a:endParaRPr>
          </a:p>
        </p:txBody>
      </p:sp>
      <p:sp>
        <p:nvSpPr>
          <p:cNvPr id="172" name="PlaceHolder 3"/>
          <p:cNvSpPr>
            <a:spLocks noGrp="1"/>
          </p:cNvSpPr>
          <p:nvPr>
            <p:ph type="ftr" idx="11"/>
          </p:nvPr>
        </p:nvSpPr>
        <p:spPr>
          <a:xfrm>
            <a:off x="6743520" y="6356520"/>
            <a:ext cx="2542680" cy="364680"/>
          </a:xfrm>
          <a:prstGeom prst="rect">
            <a:avLst/>
          </a:prstGeom>
          <a:noFill/>
          <a:ln w="0">
            <a:noFill/>
          </a:ln>
        </p:spPr>
        <p:txBody>
          <a:bodyPr anchor="ctr">
            <a:noAutofit/>
          </a:bodyPr>
          <a:lstStyle>
            <a:lvl1pPr algn="ctr">
              <a:lnSpc>
                <a:spcPct val="100000"/>
              </a:lnSpc>
              <a:buNone/>
              <a:defRPr lang="en-US" sz="900" b="0" strike="noStrike" spc="-1">
                <a:solidFill>
                  <a:srgbClr val="8B8B8B"/>
                </a:solidFill>
                <a:latin typeface="Tenorite"/>
              </a:defRPr>
            </a:lvl1pPr>
          </a:lstStyle>
          <a:p>
            <a:pPr algn="ctr">
              <a:lnSpc>
                <a:spcPct val="100000"/>
              </a:lnSpc>
              <a:buNone/>
            </a:pPr>
            <a:r>
              <a:rPr lang="en-US" sz="900" b="0" strike="noStrike" spc="-1">
                <a:solidFill>
                  <a:srgbClr val="8B8B8B"/>
                </a:solidFill>
                <a:latin typeface="Tenorite"/>
              </a:rPr>
              <a:t>&lt;footer&gt;</a:t>
            </a:r>
            <a:endParaRPr lang="en-US" sz="900" b="0" strike="noStrike" spc="-1">
              <a:latin typeface="Times New Roman"/>
            </a:endParaRPr>
          </a:p>
        </p:txBody>
      </p:sp>
      <p:sp>
        <p:nvSpPr>
          <p:cNvPr id="173" name="PlaceHolder 4"/>
          <p:cNvSpPr>
            <a:spLocks noGrp="1"/>
          </p:cNvSpPr>
          <p:nvPr>
            <p:ph type="sldNum" idx="12"/>
          </p:nvPr>
        </p:nvSpPr>
        <p:spPr>
          <a:xfrm>
            <a:off x="9658440" y="6356520"/>
            <a:ext cx="1695240" cy="364680"/>
          </a:xfrm>
          <a:prstGeom prst="rect">
            <a:avLst/>
          </a:prstGeom>
          <a:noFill/>
          <a:ln w="0">
            <a:noFill/>
          </a:ln>
        </p:spPr>
        <p:txBody>
          <a:bodyPr anchor="ctr">
            <a:noAutofit/>
          </a:bodyPr>
          <a:lstStyle>
            <a:lvl1pPr algn="r">
              <a:lnSpc>
                <a:spcPct val="100000"/>
              </a:lnSpc>
              <a:buNone/>
              <a:defRPr lang="en-US" sz="900" b="0" strike="noStrike" spc="-1">
                <a:solidFill>
                  <a:srgbClr val="8B8B8B"/>
                </a:solidFill>
                <a:latin typeface="Tenorite"/>
              </a:defRPr>
            </a:lvl1pPr>
          </a:lstStyle>
          <a:p>
            <a:pPr algn="r">
              <a:lnSpc>
                <a:spcPct val="100000"/>
              </a:lnSpc>
              <a:buNone/>
            </a:pPr>
            <a:fld id="{41E5ACA8-5404-4DCA-B8B2-425148F2C714}" type="slidenum">
              <a:rPr lang="en-US" sz="900" b="0" strike="noStrike" spc="-1">
                <a:solidFill>
                  <a:srgbClr val="8B8B8B"/>
                </a:solidFill>
                <a:latin typeface="Tenorite"/>
              </a:rPr>
              <a:t>‹#›</a:t>
            </a:fld>
            <a:endParaRPr lang="en-US" sz="900" b="0" strike="noStrike" spc="-1">
              <a:latin typeface="Times New Roman"/>
            </a:endParaRPr>
          </a:p>
        </p:txBody>
      </p:sp>
      <p:sp>
        <p:nvSpPr>
          <p:cNvPr id="174" name="Straight Connector 8"/>
          <p:cNvSpPr/>
          <p:nvPr/>
        </p:nvSpPr>
        <p:spPr>
          <a:xfrm flipV="1">
            <a:off x="2209680" y="0"/>
            <a:ext cx="2438280" cy="6858000"/>
          </a:xfrm>
          <a:prstGeom prst="line">
            <a:avLst/>
          </a:prstGeom>
          <a:ln>
            <a:solidFill>
              <a:srgbClr val="000000"/>
            </a:solidFill>
          </a:ln>
        </p:spPr>
        <p:style>
          <a:lnRef idx="1">
            <a:schemeClr val="accent1"/>
          </a:lnRef>
          <a:fillRef idx="0">
            <a:schemeClr val="accent1"/>
          </a:fillRef>
          <a:effectRef idx="0">
            <a:schemeClr val="accent1"/>
          </a:effectRef>
          <a:fontRef idx="minor"/>
        </p:style>
      </p:sp>
      <p:sp>
        <p:nvSpPr>
          <p:cNvPr id="175"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Tenorite"/>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Tenorite"/>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Tenorite"/>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Tenorite"/>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Tenorite"/>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Tenorite"/>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Tenorite"/>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7.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9.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PlaceHolder 1"/>
          <p:cNvSpPr>
            <a:spLocks noGrp="1"/>
          </p:cNvSpPr>
          <p:nvPr>
            <p:ph type="title"/>
          </p:nvPr>
        </p:nvSpPr>
        <p:spPr>
          <a:xfrm>
            <a:off x="6415920" y="4434840"/>
            <a:ext cx="4941360" cy="1121760"/>
          </a:xfrm>
          <a:prstGeom prst="rect">
            <a:avLst/>
          </a:prstGeom>
          <a:noFill/>
          <a:ln w="0">
            <a:noFill/>
          </a:ln>
        </p:spPr>
        <p:txBody>
          <a:bodyPr anchor="b">
            <a:noAutofit/>
          </a:bodyPr>
          <a:lstStyle/>
          <a:p>
            <a:pPr>
              <a:lnSpc>
                <a:spcPct val="90000"/>
              </a:lnSpc>
              <a:buNone/>
            </a:pPr>
            <a:r>
              <a:rPr lang="en-US" sz="3600" b="0" strike="noStrike" cap="all" spc="148">
                <a:solidFill>
                  <a:srgbClr val="000000"/>
                </a:solidFill>
                <a:latin typeface="Tenorite"/>
              </a:rPr>
              <a:t>A Nominal Deep Learning Approach to Classifying Disease in Chest X-rays</a:t>
            </a:r>
            <a:endParaRPr lang="en-US" sz="3600" b="0" strike="noStrike" spc="-1">
              <a:solidFill>
                <a:srgbClr val="000000"/>
              </a:solidFill>
              <a:latin typeface="Tenorite"/>
            </a:endParaRPr>
          </a:p>
        </p:txBody>
      </p:sp>
      <p:sp>
        <p:nvSpPr>
          <p:cNvPr id="219" name="PlaceHolder 2"/>
          <p:cNvSpPr>
            <a:spLocks noGrp="1"/>
          </p:cNvSpPr>
          <p:nvPr>
            <p:ph type="subTitle"/>
          </p:nvPr>
        </p:nvSpPr>
        <p:spPr>
          <a:xfrm>
            <a:off x="6415920" y="5586840"/>
            <a:ext cx="4941360" cy="822600"/>
          </a:xfrm>
          <a:prstGeom prst="rect">
            <a:avLst/>
          </a:prstGeom>
          <a:noFill/>
          <a:ln w="0">
            <a:noFill/>
          </a:ln>
        </p:spPr>
        <p:txBody>
          <a:bodyPr anchor="t">
            <a:normAutofit fontScale="91500" lnSpcReduction="10000"/>
          </a:bodyPr>
          <a:lstStyle/>
          <a:p>
            <a:pPr>
              <a:lnSpc>
                <a:spcPct val="90000"/>
              </a:lnSpc>
              <a:spcBef>
                <a:spcPts val="1001"/>
              </a:spcBef>
              <a:buNone/>
              <a:tabLst>
                <a:tab pos="0" algn="l"/>
              </a:tabLst>
            </a:pPr>
            <a:r>
              <a:rPr lang="en-US" sz="1700" b="0" strike="noStrike" spc="-1">
                <a:solidFill>
                  <a:srgbClr val="000000"/>
                </a:solidFill>
                <a:latin typeface="Tenorite"/>
              </a:rPr>
              <a:t>By Zachary Seitz</a:t>
            </a:r>
            <a:endParaRPr lang="en-US" sz="1700" b="0" strike="noStrike" spc="-1">
              <a:latin typeface="Arial"/>
            </a:endParaRPr>
          </a:p>
          <a:p>
            <a:pPr>
              <a:lnSpc>
                <a:spcPct val="90000"/>
              </a:lnSpc>
              <a:spcBef>
                <a:spcPts val="1001"/>
              </a:spcBef>
              <a:buNone/>
              <a:tabLst>
                <a:tab pos="0" algn="l"/>
              </a:tabLst>
            </a:pPr>
            <a:r>
              <a:rPr lang="en-US" sz="1400" b="0" strike="noStrike" spc="-1">
                <a:solidFill>
                  <a:srgbClr val="000000"/>
                </a:solidFill>
                <a:latin typeface="Tenorite"/>
              </a:rPr>
              <a:t>CS505 – Introduction to Data Mining | Fall 2022</a:t>
            </a:r>
            <a:endParaRPr lang="en-US" sz="1400" b="0" strike="noStrike" spc="-1">
              <a:latin typeface="Arial"/>
            </a:endParaRPr>
          </a:p>
          <a:p>
            <a:pPr>
              <a:lnSpc>
                <a:spcPct val="90000"/>
              </a:lnSpc>
              <a:spcBef>
                <a:spcPts val="1001"/>
              </a:spcBef>
              <a:buNone/>
              <a:tabLst>
                <a:tab pos="0" algn="l"/>
              </a:tabLst>
            </a:pPr>
            <a:r>
              <a:rPr lang="en-US" sz="1400" b="0" strike="noStrike" spc="-1">
                <a:solidFill>
                  <a:srgbClr val="000000"/>
                </a:solidFill>
                <a:latin typeface="Tenorite"/>
              </a:rPr>
              <a:t>Southeast Missouri State University</a:t>
            </a:r>
            <a:endParaRPr lang="en-US" sz="1400" b="0" strike="noStrike" spc="-1">
              <a:latin typeface="Arial"/>
            </a:endParaRPr>
          </a:p>
        </p:txBody>
      </p:sp>
      <p:pic>
        <p:nvPicPr>
          <p:cNvPr id="5" name="Audio 4">
            <a:hlinkClick r:id="" action="ppaction://media"/>
            <a:extLst>
              <a:ext uri="{FF2B5EF4-FFF2-40B4-BE49-F238E27FC236}">
                <a16:creationId xmlns:a16="http://schemas.microsoft.com/office/drawing/2014/main" id="{409DCEA9-E503-AD22-6BAC-CDD3FA71999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052"/>
    </mc:Choice>
    <mc:Fallback>
      <p:transition spd="slow" advTm="12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PlaceHolder 1"/>
          <p:cNvSpPr>
            <a:spLocks noGrp="1"/>
          </p:cNvSpPr>
          <p:nvPr>
            <p:ph type="title"/>
          </p:nvPr>
        </p:nvSpPr>
        <p:spPr>
          <a:xfrm>
            <a:off x="1362240" y="908280"/>
            <a:ext cx="5111280" cy="1204560"/>
          </a:xfrm>
          <a:prstGeom prst="rect">
            <a:avLst/>
          </a:prstGeom>
          <a:noFill/>
          <a:ln w="0">
            <a:noFill/>
          </a:ln>
        </p:spPr>
        <p:txBody>
          <a:bodyPr anchor="b">
            <a:noAutofit/>
          </a:bodyPr>
          <a:lstStyle/>
          <a:p>
            <a:pPr>
              <a:lnSpc>
                <a:spcPct val="90000"/>
              </a:lnSpc>
              <a:buNone/>
            </a:pPr>
            <a:r>
              <a:rPr lang="en-US" sz="3200" b="0" strike="noStrike" cap="all" spc="148" dirty="0">
                <a:solidFill>
                  <a:srgbClr val="000000"/>
                </a:solidFill>
                <a:latin typeface="Tenorite"/>
              </a:rPr>
              <a:t>Motivation</a:t>
            </a:r>
            <a:endParaRPr lang="en-US" sz="3200" b="0" strike="noStrike" spc="-1" dirty="0">
              <a:solidFill>
                <a:srgbClr val="000000"/>
              </a:solidFill>
              <a:latin typeface="Tenorite"/>
            </a:endParaRPr>
          </a:p>
        </p:txBody>
      </p:sp>
      <p:sp>
        <p:nvSpPr>
          <p:cNvPr id="221" name="PlaceHolder 2"/>
          <p:cNvSpPr>
            <a:spLocks noGrp="1"/>
          </p:cNvSpPr>
          <p:nvPr>
            <p:ph/>
          </p:nvPr>
        </p:nvSpPr>
        <p:spPr>
          <a:xfrm>
            <a:off x="1447920" y="2533319"/>
            <a:ext cx="6534254" cy="3286567"/>
          </a:xfrm>
          <a:prstGeom prst="rect">
            <a:avLst/>
          </a:prstGeom>
          <a:noFill/>
          <a:ln w="0">
            <a:noFill/>
          </a:ln>
        </p:spPr>
        <p:txBody>
          <a:bodyPr anchor="t">
            <a:noAutofit/>
          </a:bodyPr>
          <a:lstStyle/>
          <a:p>
            <a:pPr marL="285840" indent="-285840">
              <a:lnSpc>
                <a:spcPct val="100000"/>
              </a:lnSpc>
              <a:spcBef>
                <a:spcPts val="1001"/>
              </a:spcBef>
              <a:buClr>
                <a:srgbClr val="000000"/>
              </a:buClr>
              <a:buFont typeface="Arial"/>
              <a:buChar char="•"/>
            </a:pPr>
            <a:r>
              <a:rPr lang="en-US" b="0" strike="noStrike" spc="49" dirty="0">
                <a:solidFill>
                  <a:srgbClr val="000000"/>
                </a:solidFill>
                <a:latin typeface="Tenorite"/>
              </a:rPr>
              <a:t>Improve</a:t>
            </a:r>
            <a:r>
              <a:rPr lang="en-US" sz="2400" b="0" strike="noStrike" spc="49" dirty="0">
                <a:solidFill>
                  <a:srgbClr val="000000"/>
                </a:solidFill>
                <a:latin typeface="Tenorite"/>
              </a:rPr>
              <a:t> </a:t>
            </a:r>
            <a:r>
              <a:rPr lang="en-US" b="0" strike="noStrike" spc="49" dirty="0">
                <a:solidFill>
                  <a:srgbClr val="000000"/>
                </a:solidFill>
                <a:latin typeface="Tenorite"/>
              </a:rPr>
              <a:t>patient</a:t>
            </a:r>
            <a:r>
              <a:rPr lang="en-US" sz="2400" b="0" strike="noStrike" spc="49" dirty="0">
                <a:solidFill>
                  <a:srgbClr val="000000"/>
                </a:solidFill>
                <a:latin typeface="Tenorite"/>
              </a:rPr>
              <a:t> </a:t>
            </a:r>
            <a:r>
              <a:rPr lang="en-US" b="0" strike="noStrike" spc="49" dirty="0">
                <a:solidFill>
                  <a:srgbClr val="000000"/>
                </a:solidFill>
                <a:latin typeface="Tenorite"/>
              </a:rPr>
              <a:t>outcomes</a:t>
            </a:r>
            <a:endParaRPr lang="en-US" b="0" strike="noStrike" spc="-1" dirty="0">
              <a:solidFill>
                <a:srgbClr val="000000"/>
              </a:solidFill>
              <a:latin typeface="Tenorite"/>
            </a:endParaRPr>
          </a:p>
          <a:p>
            <a:pPr marL="743040" lvl="1" indent="-285840">
              <a:lnSpc>
                <a:spcPct val="90000"/>
              </a:lnSpc>
              <a:spcBef>
                <a:spcPts val="499"/>
              </a:spcBef>
              <a:buClr>
                <a:srgbClr val="0D0D0D"/>
              </a:buClr>
              <a:buFont typeface="Arial"/>
              <a:buChar char="•"/>
            </a:pPr>
            <a:r>
              <a:rPr lang="en-US" sz="2000" b="0" strike="noStrike" spc="-1" dirty="0">
                <a:solidFill>
                  <a:srgbClr val="0D0D0D"/>
                </a:solidFill>
                <a:latin typeface="Tenorite"/>
              </a:rPr>
              <a:t>Free up medical professional time</a:t>
            </a:r>
            <a:endParaRPr lang="en-US" sz="2000" b="0" strike="noStrike" spc="-1" dirty="0">
              <a:solidFill>
                <a:srgbClr val="000000"/>
              </a:solidFill>
              <a:latin typeface="Tenorite"/>
            </a:endParaRPr>
          </a:p>
          <a:p>
            <a:pPr marL="743040" lvl="1" indent="-285840">
              <a:lnSpc>
                <a:spcPct val="90000"/>
              </a:lnSpc>
              <a:spcBef>
                <a:spcPts val="499"/>
              </a:spcBef>
              <a:buClr>
                <a:srgbClr val="0D0D0D"/>
              </a:buClr>
              <a:buFont typeface="Arial"/>
              <a:buChar char="•"/>
            </a:pPr>
            <a:r>
              <a:rPr lang="en-US" sz="2000" b="0" strike="noStrike" spc="-1" dirty="0">
                <a:solidFill>
                  <a:srgbClr val="0D0D0D"/>
                </a:solidFill>
                <a:latin typeface="Tenorite"/>
              </a:rPr>
              <a:t>Accessible screening/early detection</a:t>
            </a:r>
          </a:p>
          <a:p>
            <a:pPr marL="285840" indent="-285840">
              <a:spcBef>
                <a:spcPts val="499"/>
              </a:spcBef>
              <a:buClr>
                <a:srgbClr val="0D0D0D"/>
              </a:buClr>
              <a:buFont typeface="Arial"/>
              <a:buChar char="•"/>
            </a:pPr>
            <a:r>
              <a:rPr lang="en-US" spc="49" dirty="0">
                <a:solidFill>
                  <a:srgbClr val="000000"/>
                </a:solidFill>
                <a:latin typeface="Tenorite"/>
              </a:rPr>
              <a:t>Deep learning could be very effective</a:t>
            </a:r>
          </a:p>
          <a:p>
            <a:pPr>
              <a:lnSpc>
                <a:spcPct val="100000"/>
              </a:lnSpc>
              <a:spcBef>
                <a:spcPts val="1001"/>
              </a:spcBef>
              <a:buNone/>
            </a:pPr>
            <a:endParaRPr lang="en-US" sz="1400" b="0" strike="noStrike" spc="-1" dirty="0">
              <a:solidFill>
                <a:srgbClr val="000000"/>
              </a:solidFill>
              <a:latin typeface="Tenorite"/>
            </a:endParaRPr>
          </a:p>
        </p:txBody>
      </p:sp>
      <p:sp>
        <p:nvSpPr>
          <p:cNvPr id="222" name="PlaceHolder 3"/>
          <p:cNvSpPr>
            <a:spLocks noGrp="1"/>
          </p:cNvSpPr>
          <p:nvPr>
            <p:ph type="dt" idx="16"/>
          </p:nvPr>
        </p:nvSpPr>
        <p:spPr>
          <a:xfrm>
            <a:off x="838080" y="6356520"/>
            <a:ext cx="121896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Seitz 2022</a:t>
            </a:r>
            <a:endParaRPr lang="en-US" sz="900" b="0" strike="noStrike" spc="-1">
              <a:latin typeface="Times New Roman"/>
            </a:endParaRPr>
          </a:p>
        </p:txBody>
      </p:sp>
      <p:sp>
        <p:nvSpPr>
          <p:cNvPr id="223" name="PlaceHolder 4"/>
          <p:cNvSpPr>
            <a:spLocks noGrp="1"/>
          </p:cNvSpPr>
          <p:nvPr>
            <p:ph type="ftr" idx="17"/>
          </p:nvPr>
        </p:nvSpPr>
        <p:spPr>
          <a:xfrm>
            <a:off x="2463840" y="6356520"/>
            <a:ext cx="4009680" cy="364680"/>
          </a:xfrm>
          <a:prstGeom prst="rect">
            <a:avLst/>
          </a:prstGeom>
          <a:noFill/>
          <a:ln w="0">
            <a:noFill/>
          </a:ln>
        </p:spPr>
        <p:txBody>
          <a:bodyPr anchor="ctr">
            <a:noAutofit/>
          </a:bodyPr>
          <a:lstStyle>
            <a:lvl1pPr algn="ctr">
              <a:lnSpc>
                <a:spcPct val="100000"/>
              </a:lnSpc>
              <a:buNone/>
              <a:defRPr lang="en-US" sz="900" b="0" strike="noStrike" spc="-1">
                <a:solidFill>
                  <a:srgbClr val="8B8B8B"/>
                </a:solidFill>
                <a:latin typeface="Tenorite"/>
              </a:defRPr>
            </a:lvl1pPr>
          </a:lstStyle>
          <a:p>
            <a:pPr algn="ctr">
              <a:lnSpc>
                <a:spcPct val="100000"/>
              </a:lnSpc>
              <a:buNone/>
            </a:pPr>
            <a:r>
              <a:rPr lang="en-US" sz="900" b="0" strike="noStrike" spc="-1">
                <a:solidFill>
                  <a:srgbClr val="8B8B8B"/>
                </a:solidFill>
                <a:latin typeface="Tenorite"/>
              </a:rPr>
              <a:t>A Nominal Deep Learning Approach to Classifying Disease in Chest X-rays</a:t>
            </a:r>
            <a:endParaRPr lang="en-US" sz="900" b="0" strike="noStrike" spc="-1">
              <a:latin typeface="Times New Roman"/>
            </a:endParaRPr>
          </a:p>
        </p:txBody>
      </p:sp>
      <p:sp>
        <p:nvSpPr>
          <p:cNvPr id="224" name="PlaceHolder 5"/>
          <p:cNvSpPr>
            <a:spLocks noGrp="1"/>
          </p:cNvSpPr>
          <p:nvPr>
            <p:ph type="sldNum" idx="18"/>
          </p:nvPr>
        </p:nvSpPr>
        <p:spPr>
          <a:xfrm>
            <a:off x="8610480" y="6356520"/>
            <a:ext cx="2742840" cy="364680"/>
          </a:xfrm>
          <a:prstGeom prst="rect">
            <a:avLst/>
          </a:prstGeom>
          <a:noFill/>
          <a:ln w="0">
            <a:noFill/>
          </a:ln>
        </p:spPr>
        <p:txBody>
          <a:bodyPr anchor="ctr">
            <a:noAutofit/>
          </a:bodyPr>
          <a:lstStyle>
            <a:lvl1pPr algn="r">
              <a:lnSpc>
                <a:spcPct val="100000"/>
              </a:lnSpc>
              <a:buNone/>
              <a:defRPr lang="en-US" sz="900" b="0" strike="noStrike" spc="-1">
                <a:solidFill>
                  <a:srgbClr val="8B8B8B"/>
                </a:solidFill>
                <a:latin typeface="Tenorite"/>
              </a:defRPr>
            </a:lvl1pPr>
          </a:lstStyle>
          <a:p>
            <a:pPr algn="r">
              <a:lnSpc>
                <a:spcPct val="100000"/>
              </a:lnSpc>
              <a:buNone/>
            </a:pPr>
            <a:fld id="{4C8BFE90-D627-4A57-A2B2-4D7114A629A6}" type="slidenum">
              <a:rPr lang="en-US" sz="900" b="0" strike="noStrike" spc="-1">
                <a:solidFill>
                  <a:srgbClr val="8B8B8B"/>
                </a:solidFill>
                <a:latin typeface="Tenorite"/>
              </a:rPr>
              <a:t>2</a:t>
            </a:fld>
            <a:endParaRPr lang="en-US" sz="900" b="0" strike="noStrike" spc="-1">
              <a:latin typeface="Times New Roman"/>
            </a:endParaRPr>
          </a:p>
        </p:txBody>
      </p:sp>
      <p:pic>
        <p:nvPicPr>
          <p:cNvPr id="2" name="Audio 1">
            <a:hlinkClick r:id="" action="ppaction://media"/>
            <a:extLst>
              <a:ext uri="{FF2B5EF4-FFF2-40B4-BE49-F238E27FC236}">
                <a16:creationId xmlns:a16="http://schemas.microsoft.com/office/drawing/2014/main" id="{E88A2009-4201-F0EE-1243-FC932B1C4A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8009"/>
    </mc:Choice>
    <mc:Fallback>
      <p:transition spd="slow" advTm="980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PlaceHolder 1"/>
          <p:cNvSpPr>
            <a:spLocks noGrp="1"/>
          </p:cNvSpPr>
          <p:nvPr>
            <p:ph type="title"/>
          </p:nvPr>
        </p:nvSpPr>
        <p:spPr>
          <a:xfrm>
            <a:off x="3851280" y="311781"/>
            <a:ext cx="8421480" cy="1325160"/>
          </a:xfrm>
          <a:prstGeom prst="rect">
            <a:avLst/>
          </a:prstGeom>
          <a:noFill/>
          <a:ln w="0">
            <a:noFill/>
          </a:ln>
        </p:spPr>
        <p:txBody>
          <a:bodyPr anchor="ctr">
            <a:noAutofit/>
          </a:bodyPr>
          <a:lstStyle/>
          <a:p>
            <a:pPr>
              <a:lnSpc>
                <a:spcPct val="90000"/>
              </a:lnSpc>
              <a:buNone/>
            </a:pPr>
            <a:r>
              <a:rPr lang="en-US" sz="2800" b="0" strike="noStrike" cap="all" spc="148" dirty="0">
                <a:solidFill>
                  <a:srgbClr val="000000"/>
                </a:solidFill>
                <a:latin typeface="Tenorite"/>
              </a:rPr>
              <a:t>Related Work</a:t>
            </a:r>
            <a:endParaRPr lang="en-US" sz="2800" b="0" strike="noStrike" spc="-1" dirty="0">
              <a:solidFill>
                <a:srgbClr val="000000"/>
              </a:solidFill>
              <a:latin typeface="Tenorite"/>
            </a:endParaRPr>
          </a:p>
        </p:txBody>
      </p:sp>
      <p:sp>
        <p:nvSpPr>
          <p:cNvPr id="227" name="PlaceHolder 3"/>
          <p:cNvSpPr>
            <a:spLocks noGrp="1"/>
          </p:cNvSpPr>
          <p:nvPr>
            <p:ph/>
          </p:nvPr>
        </p:nvSpPr>
        <p:spPr>
          <a:xfrm>
            <a:off x="6741052" y="3298713"/>
            <a:ext cx="5257800" cy="2445871"/>
          </a:xfrm>
          <a:prstGeom prst="rect">
            <a:avLst/>
          </a:prstGeom>
          <a:noFill/>
          <a:ln w="0">
            <a:noFill/>
          </a:ln>
        </p:spPr>
        <p:txBody>
          <a:bodyPr anchor="t">
            <a:normAutofit fontScale="25000" lnSpcReduction="20000"/>
          </a:bodyPr>
          <a:lstStyle/>
          <a:p>
            <a:pPr marL="0" lvl="2" indent="0">
              <a:lnSpc>
                <a:spcPct val="120000"/>
              </a:lnSpc>
              <a:spcBef>
                <a:spcPts val="499"/>
              </a:spcBef>
              <a:buClr>
                <a:srgbClr val="000000"/>
              </a:buClr>
              <a:buNone/>
            </a:pPr>
            <a:r>
              <a:rPr lang="en-US" sz="8900" b="0" strike="noStrike" spc="49" dirty="0">
                <a:solidFill>
                  <a:srgbClr val="000000"/>
                </a:solidFill>
                <a:latin typeface="Tenorite"/>
              </a:rPr>
              <a:t>“…the proposed model was able to achieve an accuracy of 98.857%, and further, a high F1 score of 99.002 and AUC score of 99.809 affirmed the efficacy of the proposed model.”</a:t>
            </a:r>
          </a:p>
          <a:p>
            <a:pPr marL="0" lvl="2" indent="0">
              <a:lnSpc>
                <a:spcPct val="120000"/>
              </a:lnSpc>
              <a:spcBef>
                <a:spcPts val="499"/>
              </a:spcBef>
              <a:buClr>
                <a:srgbClr val="000000"/>
              </a:buClr>
              <a:buNone/>
            </a:pPr>
            <a:r>
              <a:rPr lang="en-US" sz="8900" spc="49" dirty="0">
                <a:solidFill>
                  <a:srgbClr val="000000"/>
                </a:solidFill>
                <a:latin typeface="Tenorite"/>
              </a:rPr>
              <a:t>	- </a:t>
            </a:r>
            <a:r>
              <a:rPr lang="en-US" sz="9600" b="0" strike="noStrike" spc="49" dirty="0">
                <a:solidFill>
                  <a:srgbClr val="000000"/>
                </a:solidFill>
                <a:latin typeface="Tenorite"/>
              </a:rPr>
              <a:t>M.F. Hashmi et. al., 2020</a:t>
            </a:r>
            <a:endParaRPr lang="en-US" sz="9600" b="0" strike="noStrike" spc="-1" dirty="0">
              <a:solidFill>
                <a:srgbClr val="000000"/>
              </a:solidFill>
              <a:latin typeface="Tenorite"/>
            </a:endParaRPr>
          </a:p>
          <a:p>
            <a:pPr marL="0" lvl="2" indent="0">
              <a:lnSpc>
                <a:spcPct val="120000"/>
              </a:lnSpc>
              <a:spcBef>
                <a:spcPts val="499"/>
              </a:spcBef>
              <a:buClr>
                <a:srgbClr val="000000"/>
              </a:buClr>
              <a:buNone/>
            </a:pPr>
            <a:endParaRPr lang="en-US" sz="8900" b="0" strike="noStrike" spc="-1" dirty="0">
              <a:solidFill>
                <a:srgbClr val="000000"/>
              </a:solidFill>
              <a:latin typeface="Tenorite"/>
            </a:endParaRPr>
          </a:p>
          <a:p>
            <a:pPr>
              <a:lnSpc>
                <a:spcPct val="120000"/>
              </a:lnSpc>
              <a:spcBef>
                <a:spcPts val="499"/>
              </a:spcBef>
              <a:buNone/>
              <a:tabLst>
                <a:tab pos="0" algn="l"/>
              </a:tabLst>
            </a:pPr>
            <a:r>
              <a:rPr lang="en-US" sz="8900" b="0" strike="noStrike" spc="49" dirty="0">
                <a:solidFill>
                  <a:srgbClr val="000000"/>
                </a:solidFill>
                <a:latin typeface="Tenorite"/>
              </a:rPr>
              <a:t>​</a:t>
            </a:r>
            <a:endParaRPr lang="en-US" sz="8900" b="0" strike="noStrike" spc="-1" dirty="0">
              <a:solidFill>
                <a:srgbClr val="000000"/>
              </a:solidFill>
              <a:latin typeface="Tenorite"/>
            </a:endParaRPr>
          </a:p>
          <a:p>
            <a:pPr>
              <a:lnSpc>
                <a:spcPct val="120000"/>
              </a:lnSpc>
              <a:spcBef>
                <a:spcPts val="499"/>
              </a:spcBef>
              <a:buNone/>
              <a:tabLst>
                <a:tab pos="0" algn="l"/>
              </a:tabLst>
            </a:pPr>
            <a:endParaRPr lang="en-US" sz="1400" b="0" strike="noStrike" spc="-1" dirty="0">
              <a:solidFill>
                <a:srgbClr val="000000"/>
              </a:solidFill>
              <a:latin typeface="Tenorite"/>
            </a:endParaRPr>
          </a:p>
        </p:txBody>
      </p:sp>
      <p:sp>
        <p:nvSpPr>
          <p:cNvPr id="229" name="PlaceHolder 5"/>
          <p:cNvSpPr>
            <a:spLocks noGrp="1"/>
          </p:cNvSpPr>
          <p:nvPr>
            <p:ph/>
          </p:nvPr>
        </p:nvSpPr>
        <p:spPr>
          <a:xfrm>
            <a:off x="2034677" y="1878354"/>
            <a:ext cx="4843461" cy="3392894"/>
          </a:xfrm>
          <a:prstGeom prst="rect">
            <a:avLst/>
          </a:prstGeom>
          <a:noFill/>
          <a:ln w="0">
            <a:noFill/>
          </a:ln>
        </p:spPr>
        <p:txBody>
          <a:bodyPr anchor="t">
            <a:normAutofit fontScale="99500"/>
          </a:bodyPr>
          <a:lstStyle/>
          <a:p>
            <a:pPr marL="0" lvl="1" indent="0">
              <a:lnSpc>
                <a:spcPct val="120000"/>
              </a:lnSpc>
              <a:spcBef>
                <a:spcPts val="499"/>
              </a:spcBef>
              <a:buClr>
                <a:srgbClr val="000000"/>
              </a:buClr>
              <a:buNone/>
            </a:pPr>
            <a:r>
              <a:rPr lang="en-US" sz="2000" b="0" strike="noStrike" spc="49" dirty="0">
                <a:solidFill>
                  <a:srgbClr val="000000"/>
                </a:solidFill>
                <a:latin typeface="Tenorite"/>
              </a:rPr>
              <a:t>D. Shen et. al, 2017</a:t>
            </a:r>
            <a:r>
              <a:rPr lang="en-US" sz="2000" spc="-1" dirty="0">
                <a:solidFill>
                  <a:srgbClr val="000000"/>
                </a:solidFill>
                <a:latin typeface="Tenorite"/>
              </a:rPr>
              <a:t> </a:t>
            </a:r>
            <a:r>
              <a:rPr lang="en-US" sz="2100" b="0" strike="noStrike" spc="49" dirty="0">
                <a:solidFill>
                  <a:srgbClr val="000000"/>
                </a:solidFill>
                <a:latin typeface="Tenorite"/>
              </a:rPr>
              <a:t>describes </a:t>
            </a:r>
            <a:r>
              <a:rPr lang="en-US" sz="2100" spc="49" dirty="0">
                <a:solidFill>
                  <a:srgbClr val="000000"/>
                </a:solidFill>
                <a:latin typeface="Tenorite"/>
              </a:rPr>
              <a:t>u</a:t>
            </a:r>
            <a:r>
              <a:rPr lang="en-US" sz="2100" b="0" strike="noStrike" spc="49" dirty="0">
                <a:solidFill>
                  <a:srgbClr val="000000"/>
                </a:solidFill>
                <a:latin typeface="Tenorite"/>
              </a:rPr>
              <a:t>ses in:</a:t>
            </a:r>
            <a:endParaRPr lang="en-US" sz="2100" b="0" strike="noStrike" spc="-1" dirty="0">
              <a:solidFill>
                <a:srgbClr val="000000"/>
              </a:solidFill>
              <a:latin typeface="Tenorite"/>
            </a:endParaRPr>
          </a:p>
          <a:p>
            <a:pPr marL="743040" lvl="3" indent="-285840">
              <a:lnSpc>
                <a:spcPct val="100000"/>
              </a:lnSpc>
              <a:spcBef>
                <a:spcPts val="499"/>
              </a:spcBef>
              <a:buClr>
                <a:srgbClr val="000000"/>
              </a:buClr>
              <a:buFont typeface="Arial"/>
              <a:buChar char="•"/>
            </a:pPr>
            <a:r>
              <a:rPr lang="en-US" sz="2100" b="0" strike="noStrike" spc="49" dirty="0">
                <a:solidFill>
                  <a:srgbClr val="000000"/>
                </a:solidFill>
                <a:latin typeface="Tenorite"/>
              </a:rPr>
              <a:t>image registration/localization</a:t>
            </a:r>
            <a:endParaRPr lang="en-US" sz="2100" b="0" strike="noStrike" spc="-1" dirty="0">
              <a:solidFill>
                <a:srgbClr val="000000"/>
              </a:solidFill>
              <a:latin typeface="Tenorite"/>
            </a:endParaRPr>
          </a:p>
          <a:p>
            <a:pPr marL="743040" lvl="3" indent="-285840">
              <a:lnSpc>
                <a:spcPct val="100000"/>
              </a:lnSpc>
              <a:spcBef>
                <a:spcPts val="499"/>
              </a:spcBef>
              <a:buClr>
                <a:srgbClr val="000000"/>
              </a:buClr>
              <a:buFont typeface="Arial"/>
              <a:buChar char="•"/>
            </a:pPr>
            <a:r>
              <a:rPr lang="en-US" sz="2100" b="0" strike="noStrike" spc="49" dirty="0">
                <a:solidFill>
                  <a:srgbClr val="000000"/>
                </a:solidFill>
                <a:latin typeface="Tenorite"/>
              </a:rPr>
              <a:t>anatomical/cell structures detection</a:t>
            </a:r>
            <a:endParaRPr lang="en-US" sz="2100" b="0" strike="noStrike" spc="-1" dirty="0">
              <a:solidFill>
                <a:srgbClr val="000000"/>
              </a:solidFill>
              <a:latin typeface="Tenorite"/>
            </a:endParaRPr>
          </a:p>
          <a:p>
            <a:pPr marL="743040" lvl="3" indent="-285840">
              <a:lnSpc>
                <a:spcPct val="100000"/>
              </a:lnSpc>
              <a:spcBef>
                <a:spcPts val="499"/>
              </a:spcBef>
              <a:buClr>
                <a:srgbClr val="000000"/>
              </a:buClr>
              <a:buFont typeface="Arial"/>
              <a:buChar char="•"/>
            </a:pPr>
            <a:r>
              <a:rPr lang="en-US" sz="2100" b="0" strike="noStrike" spc="49" dirty="0">
                <a:solidFill>
                  <a:srgbClr val="000000"/>
                </a:solidFill>
                <a:latin typeface="Tenorite"/>
              </a:rPr>
              <a:t>tissue segmentation</a:t>
            </a:r>
            <a:endParaRPr lang="en-US" sz="2100" b="0" strike="noStrike" spc="-1" dirty="0">
              <a:solidFill>
                <a:srgbClr val="000000"/>
              </a:solidFill>
              <a:latin typeface="Tenorite"/>
            </a:endParaRPr>
          </a:p>
          <a:p>
            <a:pPr marL="743040" lvl="3" indent="-285840">
              <a:lnSpc>
                <a:spcPct val="100000"/>
              </a:lnSpc>
              <a:spcBef>
                <a:spcPts val="499"/>
              </a:spcBef>
              <a:buClr>
                <a:srgbClr val="000000"/>
              </a:buClr>
              <a:buFont typeface="Arial"/>
              <a:buChar char="•"/>
            </a:pPr>
            <a:r>
              <a:rPr lang="en-US" sz="2100" b="0" strike="noStrike" spc="49" dirty="0">
                <a:solidFill>
                  <a:srgbClr val="000000"/>
                </a:solidFill>
                <a:latin typeface="Tenorite"/>
              </a:rPr>
              <a:t>computer-aided disease diagnosis/prognosis</a:t>
            </a:r>
            <a:endParaRPr lang="en-US" sz="2100" spc="-1" dirty="0">
              <a:solidFill>
                <a:srgbClr val="000000"/>
              </a:solidFill>
              <a:latin typeface="Tenorite"/>
            </a:endParaRPr>
          </a:p>
          <a:p>
            <a:pPr marL="0" lvl="2" indent="0">
              <a:lnSpc>
                <a:spcPct val="100000"/>
              </a:lnSpc>
              <a:spcBef>
                <a:spcPts val="499"/>
              </a:spcBef>
              <a:buClr>
                <a:srgbClr val="000000"/>
              </a:buClr>
              <a:buNone/>
            </a:pPr>
            <a:endParaRPr lang="en-US" sz="2300" b="0" strike="noStrike" spc="49" dirty="0">
              <a:solidFill>
                <a:srgbClr val="000000"/>
              </a:solidFill>
              <a:latin typeface="Tenorite"/>
            </a:endParaRPr>
          </a:p>
        </p:txBody>
      </p:sp>
      <p:sp>
        <p:nvSpPr>
          <p:cNvPr id="230" name="PlaceHolder 6"/>
          <p:cNvSpPr>
            <a:spLocks noGrp="1"/>
          </p:cNvSpPr>
          <p:nvPr>
            <p:ph type="dt" idx="19"/>
          </p:nvPr>
        </p:nvSpPr>
        <p:spPr>
          <a:xfrm>
            <a:off x="838080" y="6356520"/>
            <a:ext cx="274284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Seitz 2022</a:t>
            </a:r>
            <a:endParaRPr lang="en-US" sz="900" b="0" strike="noStrike" spc="-1">
              <a:latin typeface="Times New Roman"/>
            </a:endParaRPr>
          </a:p>
          <a:p>
            <a:pPr>
              <a:lnSpc>
                <a:spcPct val="100000"/>
              </a:lnSpc>
              <a:buNone/>
            </a:pPr>
            <a:endParaRPr lang="en-US" sz="900" b="0" strike="noStrike" spc="-1">
              <a:latin typeface="Times New Roman"/>
            </a:endParaRPr>
          </a:p>
        </p:txBody>
      </p:sp>
      <p:sp>
        <p:nvSpPr>
          <p:cNvPr id="231" name="PlaceHolder 7"/>
          <p:cNvSpPr>
            <a:spLocks noGrp="1"/>
          </p:cNvSpPr>
          <p:nvPr>
            <p:ph type="ftr" idx="20"/>
          </p:nvPr>
        </p:nvSpPr>
        <p:spPr>
          <a:xfrm>
            <a:off x="4038480" y="6356520"/>
            <a:ext cx="4114440" cy="364680"/>
          </a:xfrm>
          <a:prstGeom prst="rect">
            <a:avLst/>
          </a:prstGeom>
          <a:noFill/>
          <a:ln w="0">
            <a:noFill/>
          </a:ln>
        </p:spPr>
        <p:txBody>
          <a:bodyPr anchor="ctr">
            <a:noAutofit/>
          </a:bodyPr>
          <a:lstStyle>
            <a:lvl1pPr algn="ctr">
              <a:lnSpc>
                <a:spcPct val="100000"/>
              </a:lnSpc>
              <a:buNone/>
              <a:defRPr lang="en-US" sz="900" b="0" strike="noStrike" spc="-1">
                <a:solidFill>
                  <a:srgbClr val="8B8B8B"/>
                </a:solidFill>
                <a:latin typeface="Tenorite"/>
              </a:defRPr>
            </a:lvl1pPr>
          </a:lstStyle>
          <a:p>
            <a:pPr algn="ctr">
              <a:lnSpc>
                <a:spcPct val="100000"/>
              </a:lnSpc>
              <a:buNone/>
            </a:pPr>
            <a:r>
              <a:rPr lang="en-US" sz="900" b="0" strike="noStrike" spc="-1">
                <a:solidFill>
                  <a:srgbClr val="8B8B8B"/>
                </a:solidFill>
                <a:latin typeface="Tenorite"/>
              </a:rPr>
              <a:t>A Nominal Deep Learning Approach to Classifying Disease in Chest X-rays</a:t>
            </a:r>
            <a:endParaRPr lang="en-US" sz="900" b="0" strike="noStrike" spc="-1">
              <a:latin typeface="Times New Roman"/>
            </a:endParaRPr>
          </a:p>
        </p:txBody>
      </p:sp>
      <p:sp>
        <p:nvSpPr>
          <p:cNvPr id="232" name="PlaceHolder 8"/>
          <p:cNvSpPr>
            <a:spLocks noGrp="1"/>
          </p:cNvSpPr>
          <p:nvPr>
            <p:ph type="sldNum" idx="21"/>
          </p:nvPr>
        </p:nvSpPr>
        <p:spPr>
          <a:xfrm>
            <a:off x="8610480" y="6356520"/>
            <a:ext cx="2742840" cy="364680"/>
          </a:xfrm>
          <a:prstGeom prst="rect">
            <a:avLst/>
          </a:prstGeom>
          <a:noFill/>
          <a:ln w="0">
            <a:noFill/>
          </a:ln>
        </p:spPr>
        <p:txBody>
          <a:bodyPr anchor="ctr">
            <a:noAutofit/>
          </a:bodyPr>
          <a:lstStyle>
            <a:lvl1pPr algn="r">
              <a:lnSpc>
                <a:spcPct val="100000"/>
              </a:lnSpc>
              <a:buNone/>
              <a:defRPr lang="en-US" sz="900" b="0" strike="noStrike" spc="-1">
                <a:solidFill>
                  <a:srgbClr val="8B8B8B"/>
                </a:solidFill>
                <a:latin typeface="Tenorite"/>
              </a:defRPr>
            </a:lvl1pPr>
          </a:lstStyle>
          <a:p>
            <a:pPr algn="r">
              <a:lnSpc>
                <a:spcPct val="100000"/>
              </a:lnSpc>
              <a:buNone/>
            </a:pPr>
            <a:fld id="{29296C51-D0A0-474F-822D-157B1A11FFAF}" type="slidenum">
              <a:rPr lang="en-US" sz="900" b="0" strike="noStrike" spc="-1">
                <a:solidFill>
                  <a:srgbClr val="8B8B8B"/>
                </a:solidFill>
                <a:latin typeface="Tenorite"/>
              </a:rPr>
              <a:t>3</a:t>
            </a:fld>
            <a:endParaRPr lang="en-US" sz="900" b="0" strike="noStrike" spc="-1">
              <a:latin typeface="Times New Roman"/>
            </a:endParaRPr>
          </a:p>
        </p:txBody>
      </p:sp>
      <p:pic>
        <p:nvPicPr>
          <p:cNvPr id="8" name="Audio 7">
            <a:hlinkClick r:id="" action="ppaction://media"/>
            <a:extLst>
              <a:ext uri="{FF2B5EF4-FFF2-40B4-BE49-F238E27FC236}">
                <a16:creationId xmlns:a16="http://schemas.microsoft.com/office/drawing/2014/main" id="{BCD6A237-3896-DF04-2920-277D9B6A34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6326"/>
    </mc:Choice>
    <mc:Fallback>
      <p:transition spd="slow" advTm="1863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gn="ctr">
              <a:lnSpc>
                <a:spcPct val="90000"/>
              </a:lnSpc>
              <a:buNone/>
            </a:pPr>
            <a:r>
              <a:rPr lang="en-US" sz="2800" b="0" strike="noStrike" cap="all" spc="148">
                <a:solidFill>
                  <a:srgbClr val="000000"/>
                </a:solidFill>
                <a:latin typeface="Tenorite"/>
              </a:rPr>
              <a:t>The data</a:t>
            </a:r>
            <a:endParaRPr lang="en-US" sz="2800" b="0" strike="noStrike" spc="-1">
              <a:solidFill>
                <a:srgbClr val="000000"/>
              </a:solidFill>
              <a:latin typeface="Tenorite"/>
            </a:endParaRPr>
          </a:p>
        </p:txBody>
      </p:sp>
      <p:sp>
        <p:nvSpPr>
          <p:cNvPr id="234" name="PlaceHolder 2"/>
          <p:cNvSpPr>
            <a:spLocks noGrp="1"/>
          </p:cNvSpPr>
          <p:nvPr>
            <p:ph type="dt" idx="22"/>
          </p:nvPr>
        </p:nvSpPr>
        <p:spPr>
          <a:xfrm>
            <a:off x="838080" y="6356520"/>
            <a:ext cx="274284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Seitz 2022</a:t>
            </a:r>
            <a:endParaRPr lang="en-US" sz="900" b="0" strike="noStrike" spc="-1">
              <a:latin typeface="Times New Roman"/>
            </a:endParaRPr>
          </a:p>
          <a:p>
            <a:pPr>
              <a:lnSpc>
                <a:spcPct val="100000"/>
              </a:lnSpc>
              <a:buNone/>
            </a:pPr>
            <a:endParaRPr lang="en-US" sz="900" b="0" strike="noStrike" spc="-1">
              <a:latin typeface="Times New Roman"/>
            </a:endParaRPr>
          </a:p>
        </p:txBody>
      </p:sp>
      <p:sp>
        <p:nvSpPr>
          <p:cNvPr id="235" name="Content Placeholder 10"/>
          <p:cNvSpPr/>
          <p:nvPr/>
        </p:nvSpPr>
        <p:spPr>
          <a:xfrm>
            <a:off x="6951600" y="2003040"/>
            <a:ext cx="3943440" cy="199764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100000"/>
              </a:lnSpc>
              <a:spcBef>
                <a:spcPts val="1001"/>
              </a:spcBef>
              <a:buNone/>
              <a:tabLst>
                <a:tab pos="0" algn="l"/>
              </a:tabLst>
            </a:pPr>
            <a:r>
              <a:rPr lang="en-US" sz="1400" b="0" strike="noStrike" spc="49">
                <a:solidFill>
                  <a:srgbClr val="000000"/>
                </a:solidFill>
                <a:latin typeface="Tenorite"/>
              </a:rPr>
              <a:t>Subset Dataset Graph</a:t>
            </a:r>
            <a:endParaRPr lang="en-US" sz="1400" b="0" strike="noStrike" spc="-1">
              <a:latin typeface="Arial"/>
            </a:endParaRPr>
          </a:p>
        </p:txBody>
      </p:sp>
      <p:pic>
        <p:nvPicPr>
          <p:cNvPr id="236" name="Picture 235"/>
          <p:cNvPicPr/>
          <p:nvPr/>
        </p:nvPicPr>
        <p:blipFill>
          <a:blip r:embed="rId5"/>
          <a:stretch/>
        </p:blipFill>
        <p:spPr>
          <a:xfrm>
            <a:off x="6172200" y="1690200"/>
            <a:ext cx="5562360" cy="4657320"/>
          </a:xfrm>
          <a:prstGeom prst="rect">
            <a:avLst/>
          </a:prstGeom>
          <a:ln w="0">
            <a:noFill/>
          </a:ln>
        </p:spPr>
      </p:pic>
      <p:pic>
        <p:nvPicPr>
          <p:cNvPr id="237" name="Picture 236"/>
          <p:cNvPicPr/>
          <p:nvPr/>
        </p:nvPicPr>
        <p:blipFill>
          <a:blip r:embed="rId6"/>
          <a:stretch/>
        </p:blipFill>
        <p:spPr>
          <a:xfrm>
            <a:off x="685800" y="1371600"/>
            <a:ext cx="5057280" cy="4865040"/>
          </a:xfrm>
          <a:prstGeom prst="rect">
            <a:avLst/>
          </a:prstGeom>
          <a:ln w="0">
            <a:noFill/>
          </a:ln>
        </p:spPr>
      </p:pic>
      <p:sp>
        <p:nvSpPr>
          <p:cNvPr id="4" name="PlaceHolder 3"/>
          <p:cNvSpPr>
            <a:spLocks noGrp="1"/>
          </p:cNvSpPr>
          <p:nvPr>
            <p:ph type="ftr" idx="8"/>
          </p:nvPr>
        </p:nvSpPr>
        <p:spPr/>
        <p:txBody>
          <a:bodyPr/>
          <a:lstStyle/>
          <a:p>
            <a:r>
              <a:t>A Nominal Deep Learning Approach to Classifying Disease in Chest X-rays</a:t>
            </a:r>
          </a:p>
        </p:txBody>
      </p:sp>
      <p:sp>
        <p:nvSpPr>
          <p:cNvPr id="5" name="PlaceHolder 4"/>
          <p:cNvSpPr>
            <a:spLocks noGrp="1"/>
          </p:cNvSpPr>
          <p:nvPr>
            <p:ph type="sldNum" idx="9"/>
          </p:nvPr>
        </p:nvSpPr>
        <p:spPr/>
        <p:txBody>
          <a:bodyPr/>
          <a:lstStyle/>
          <a:p>
            <a:fld id="{B6BD2956-7326-4CDA-8B6D-126A01D15CF4}" type="slidenum">
              <a:rPr/>
              <a:t>4</a:t>
            </a:fld>
            <a:endParaRPr/>
          </a:p>
        </p:txBody>
      </p:sp>
      <p:pic>
        <p:nvPicPr>
          <p:cNvPr id="9" name="Audio 8">
            <a:hlinkClick r:id="" action="ppaction://media"/>
            <a:extLst>
              <a:ext uri="{FF2B5EF4-FFF2-40B4-BE49-F238E27FC236}">
                <a16:creationId xmlns:a16="http://schemas.microsoft.com/office/drawing/2014/main" id="{E4F9FE43-66DF-5ADD-623D-3676873195A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5188"/>
    </mc:Choice>
    <mc:Fallback>
      <p:transition spd="slow" advTm="1251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gn="ctr">
              <a:lnSpc>
                <a:spcPct val="90000"/>
              </a:lnSpc>
              <a:buNone/>
            </a:pPr>
            <a:r>
              <a:rPr lang="en-US" sz="2800" b="0" strike="noStrike" cap="all" spc="148">
                <a:solidFill>
                  <a:srgbClr val="000000"/>
                </a:solidFill>
                <a:latin typeface="Tenorite"/>
              </a:rPr>
              <a:t>The model</a:t>
            </a:r>
            <a:endParaRPr lang="en-US" sz="2800" b="0" strike="noStrike" spc="-1">
              <a:solidFill>
                <a:srgbClr val="000000"/>
              </a:solidFill>
              <a:latin typeface="Tenorite"/>
            </a:endParaRPr>
          </a:p>
        </p:txBody>
      </p:sp>
      <p:sp>
        <p:nvSpPr>
          <p:cNvPr id="239" name="PlaceHolder 2"/>
          <p:cNvSpPr>
            <a:spLocks noGrp="1"/>
          </p:cNvSpPr>
          <p:nvPr>
            <p:ph type="dt" idx="23"/>
          </p:nvPr>
        </p:nvSpPr>
        <p:spPr>
          <a:xfrm>
            <a:off x="838080" y="6356520"/>
            <a:ext cx="274284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Seitz 2022</a:t>
            </a:r>
            <a:endParaRPr lang="en-US" sz="900" b="0" strike="noStrike" spc="-1">
              <a:latin typeface="Times New Roman"/>
            </a:endParaRPr>
          </a:p>
        </p:txBody>
      </p:sp>
      <p:graphicFrame>
        <p:nvGraphicFramePr>
          <p:cNvPr id="240" name="Table 6"/>
          <p:cNvGraphicFramePr/>
          <p:nvPr>
            <p:extLst>
              <p:ext uri="{D42A27DB-BD31-4B8C-83A1-F6EECF244321}">
                <p14:modId xmlns:p14="http://schemas.microsoft.com/office/powerpoint/2010/main" val="1053009650"/>
              </p:ext>
            </p:extLst>
          </p:nvPr>
        </p:nvGraphicFramePr>
        <p:xfrm>
          <a:off x="1668473" y="1174920"/>
          <a:ext cx="8566200" cy="5181600"/>
        </p:xfrm>
        <a:graphic>
          <a:graphicData uri="http://schemas.openxmlformats.org/drawingml/2006/table">
            <a:tbl>
              <a:tblPr/>
              <a:tblGrid>
                <a:gridCol w="2431080">
                  <a:extLst>
                    <a:ext uri="{9D8B030D-6E8A-4147-A177-3AD203B41FA5}">
                      <a16:colId xmlns:a16="http://schemas.microsoft.com/office/drawing/2014/main" val="20000"/>
                    </a:ext>
                  </a:extLst>
                </a:gridCol>
                <a:gridCol w="3816720">
                  <a:extLst>
                    <a:ext uri="{9D8B030D-6E8A-4147-A177-3AD203B41FA5}">
                      <a16:colId xmlns:a16="http://schemas.microsoft.com/office/drawing/2014/main" val="20001"/>
                    </a:ext>
                  </a:extLst>
                </a:gridCol>
                <a:gridCol w="2318400">
                  <a:extLst>
                    <a:ext uri="{9D8B030D-6E8A-4147-A177-3AD203B41FA5}">
                      <a16:colId xmlns:a16="http://schemas.microsoft.com/office/drawing/2014/main" val="20002"/>
                    </a:ext>
                  </a:extLst>
                </a:gridCol>
              </a:tblGrid>
              <a:tr h="802800">
                <a:tc gridSpan="3">
                  <a:txBody>
                    <a:bodyPr/>
                    <a:lstStyle/>
                    <a:p>
                      <a:pPr>
                        <a:lnSpc>
                          <a:spcPct val="100000"/>
                        </a:lnSpc>
                        <a:buNone/>
                      </a:pPr>
                      <a:r>
                        <a:rPr lang="en-US" sz="1600" b="0" strike="noStrike" spc="-1">
                          <a:solidFill>
                            <a:srgbClr val="000000"/>
                          </a:solidFill>
                          <a:latin typeface="Tenorite"/>
                        </a:rPr>
                        <a:t>Table 1. The experimental model architecture. All models were trained using this architecture with the notable exception of the ‘no dropout’ trial, in which only the dropout layers were removed. </a:t>
                      </a:r>
                      <a:endParaRPr lang="en-US" sz="1600" b="0" strike="noStrike" spc="-1">
                        <a:latin typeface="Arial"/>
                      </a:endParaRPr>
                    </a:p>
                  </a:txBody>
                  <a:tcPr>
                    <a:lnL>
                      <a:noFill/>
                    </a:lnL>
                    <a:lnR>
                      <a:noFill/>
                    </a:lnR>
                    <a:lnT>
                      <a:noFill/>
                    </a:lnT>
                    <a:lnB w="12240">
                      <a:solidFill>
                        <a:srgbClr val="000000"/>
                      </a:solidFill>
                    </a:lnB>
                    <a:noFill/>
                  </a:tcPr>
                </a:tc>
                <a:tc hMerge="1">
                  <a:txBody>
                    <a:bodyPr/>
                    <a:lstStyle/>
                    <a:p>
                      <a:endParaRPr lang="en-US"/>
                    </a:p>
                  </a:txBody>
                  <a:tcPr marL="90000" marR="90000">
                    <a:lnL>
                      <a:noFill/>
                    </a:lnL>
                    <a:lnR>
                      <a:noFill/>
                    </a:lnR>
                    <a:lnT>
                      <a:noFill/>
                    </a:lnT>
                    <a:lnB>
                      <a:noFill/>
                    </a:lnB>
                    <a:solidFill>
                      <a:srgbClr val="729FCF"/>
                    </a:solidFill>
                  </a:tcPr>
                </a:tc>
                <a:tc hMerge="1">
                  <a:txBody>
                    <a:bodyPr/>
                    <a:lstStyle/>
                    <a:p>
                      <a:endParaRPr lang="en-US"/>
                    </a:p>
                  </a:txBody>
                  <a:tcPr marL="90000" marR="90000">
                    <a:lnL>
                      <a:noFill/>
                    </a:lnL>
                    <a:lnR>
                      <a:noFill/>
                    </a:lnR>
                    <a:lnT>
                      <a:noFill/>
                    </a:lnT>
                    <a:lnB>
                      <a:noFill/>
                    </a:lnB>
                    <a:solidFill>
                      <a:srgbClr val="729FCF"/>
                    </a:solidFill>
                  </a:tcPr>
                </a:tc>
                <a:extLst>
                  <a:ext uri="{0D108BD9-81ED-4DB2-BD59-A6C34878D82A}">
                    <a16:rowId xmlns:a16="http://schemas.microsoft.com/office/drawing/2014/main" val="10000"/>
                  </a:ext>
                </a:extLst>
              </a:tr>
              <a:tr h="267120">
                <a:tc>
                  <a:txBody>
                    <a:bodyPr/>
                    <a:lstStyle/>
                    <a:p>
                      <a:pPr>
                        <a:lnSpc>
                          <a:spcPct val="100000"/>
                        </a:lnSpc>
                        <a:buNone/>
                      </a:pPr>
                      <a:r>
                        <a:rPr lang="en-US" sz="1600" b="0" strike="noStrike" spc="-1">
                          <a:solidFill>
                            <a:srgbClr val="000000"/>
                          </a:solidFill>
                          <a:latin typeface="Tenorite"/>
                        </a:rPr>
                        <a:t>Layer</a:t>
                      </a:r>
                      <a:endParaRPr lang="en-US" sz="1600" b="0" strike="noStrike" spc="-1">
                        <a:latin typeface="Arial"/>
                      </a:endParaRPr>
                    </a:p>
                  </a:txBody>
                  <a:tcPr>
                    <a:lnL>
                      <a:noFill/>
                    </a:lnL>
                    <a:lnR>
                      <a:noFill/>
                    </a:lnR>
                    <a:lnT w="12240">
                      <a:solidFill>
                        <a:srgbClr val="000000"/>
                      </a:solidFill>
                    </a:lnT>
                    <a:lnB w="12240">
                      <a:solidFill>
                        <a:srgbClr val="000000"/>
                      </a:solidFill>
                    </a:lnB>
                    <a:noFill/>
                  </a:tcPr>
                </a:tc>
                <a:tc>
                  <a:txBody>
                    <a:bodyPr/>
                    <a:lstStyle/>
                    <a:p>
                      <a:pPr>
                        <a:lnSpc>
                          <a:spcPct val="100000"/>
                        </a:lnSpc>
                        <a:buNone/>
                      </a:pPr>
                      <a:r>
                        <a:rPr lang="en-US" sz="1600" b="0" strike="noStrike" spc="-1">
                          <a:solidFill>
                            <a:srgbClr val="000000"/>
                          </a:solidFill>
                          <a:latin typeface="Tenorite"/>
                        </a:rPr>
                        <a:t>Output Shape</a:t>
                      </a:r>
                      <a:endParaRPr lang="en-US" sz="1600" b="0" strike="noStrike" spc="-1">
                        <a:latin typeface="Arial"/>
                      </a:endParaRPr>
                    </a:p>
                  </a:txBody>
                  <a:tcPr>
                    <a:lnL>
                      <a:noFill/>
                    </a:lnL>
                    <a:lnR>
                      <a:noFill/>
                    </a:lnR>
                    <a:lnT w="12240">
                      <a:solidFill>
                        <a:srgbClr val="000000"/>
                      </a:solidFill>
                    </a:lnT>
                    <a:lnB w="12240">
                      <a:solidFill>
                        <a:srgbClr val="000000"/>
                      </a:solidFill>
                    </a:lnB>
                    <a:noFill/>
                  </a:tcPr>
                </a:tc>
                <a:tc>
                  <a:txBody>
                    <a:bodyPr/>
                    <a:lstStyle/>
                    <a:p>
                      <a:pPr>
                        <a:lnSpc>
                          <a:spcPct val="100000"/>
                        </a:lnSpc>
                        <a:buNone/>
                      </a:pPr>
                      <a:r>
                        <a:rPr lang="en-US" sz="1600" b="0" strike="noStrike" spc="-1">
                          <a:solidFill>
                            <a:srgbClr val="000000"/>
                          </a:solidFill>
                          <a:latin typeface="Tenorite"/>
                        </a:rPr>
                        <a:t>Trainable Parameters</a:t>
                      </a:r>
                      <a:endParaRPr lang="en-US" sz="1600" b="0" strike="noStrike" spc="-1">
                        <a:latin typeface="Arial"/>
                      </a:endParaRPr>
                    </a:p>
                  </a:txBody>
                  <a:tcPr>
                    <a:lnL>
                      <a:noFill/>
                    </a:lnL>
                    <a:lnR>
                      <a:noFill/>
                    </a:lnR>
                    <a:lnT w="12240">
                      <a:solidFill>
                        <a:srgbClr val="000000"/>
                      </a:solidFill>
                    </a:lnT>
                    <a:lnB w="12240">
                      <a:solidFill>
                        <a:srgbClr val="000000"/>
                      </a:solidFill>
                    </a:lnB>
                    <a:noFill/>
                  </a:tcPr>
                </a:tc>
                <a:extLst>
                  <a:ext uri="{0D108BD9-81ED-4DB2-BD59-A6C34878D82A}">
                    <a16:rowId xmlns:a16="http://schemas.microsoft.com/office/drawing/2014/main" val="10001"/>
                  </a:ext>
                </a:extLst>
              </a:tr>
              <a:tr h="267120">
                <a:tc>
                  <a:txBody>
                    <a:bodyPr/>
                    <a:lstStyle/>
                    <a:p>
                      <a:pPr>
                        <a:lnSpc>
                          <a:spcPct val="100000"/>
                        </a:lnSpc>
                        <a:buNone/>
                      </a:pPr>
                      <a:r>
                        <a:rPr lang="en-US" sz="1600" b="0" strike="noStrike" spc="-1">
                          <a:solidFill>
                            <a:srgbClr val="000000"/>
                          </a:solidFill>
                          <a:latin typeface="Tenorite"/>
                        </a:rPr>
                        <a:t>InputLayer</a:t>
                      </a:r>
                      <a:endParaRPr lang="en-US" sz="1600" b="0" strike="noStrike" spc="-1">
                        <a:latin typeface="Arial"/>
                      </a:endParaRPr>
                    </a:p>
                  </a:txBody>
                  <a:tcPr>
                    <a:lnL>
                      <a:noFill/>
                    </a:lnL>
                    <a:lnR>
                      <a:noFill/>
                    </a:lnR>
                    <a:lnT w="12240">
                      <a:solidFill>
                        <a:srgbClr val="000000"/>
                      </a:solidFill>
                    </a:lnT>
                    <a:lnB w="12240">
                      <a:solidFill>
                        <a:srgbClr val="000000"/>
                      </a:solidFill>
                    </a:lnB>
                    <a:noFill/>
                  </a:tcPr>
                </a:tc>
                <a:tc>
                  <a:txBody>
                    <a:bodyPr/>
                    <a:lstStyle/>
                    <a:p>
                      <a:pPr>
                        <a:lnSpc>
                          <a:spcPct val="100000"/>
                        </a:lnSpc>
                        <a:buNone/>
                      </a:pPr>
                      <a:r>
                        <a:rPr lang="en-US" sz="1600" b="0" strike="noStrike" spc="-1">
                          <a:solidFill>
                            <a:srgbClr val="000000"/>
                          </a:solidFill>
                          <a:latin typeface="Tenorite"/>
                        </a:rPr>
                        <a:t>(256, 256, 3)</a:t>
                      </a:r>
                      <a:endParaRPr lang="en-US" sz="1600" b="0" strike="noStrike" spc="-1">
                        <a:latin typeface="Arial"/>
                      </a:endParaRPr>
                    </a:p>
                  </a:txBody>
                  <a:tcPr>
                    <a:lnL>
                      <a:noFill/>
                    </a:lnL>
                    <a:lnR>
                      <a:noFill/>
                    </a:lnR>
                    <a:lnT w="12240">
                      <a:solidFill>
                        <a:srgbClr val="000000"/>
                      </a:solidFill>
                    </a:lnT>
                    <a:lnB w="12240">
                      <a:solidFill>
                        <a:srgbClr val="000000"/>
                      </a:solidFill>
                    </a:lnB>
                    <a:noFill/>
                  </a:tcPr>
                </a:tc>
                <a:tc>
                  <a:txBody>
                    <a:bodyPr/>
                    <a:lstStyle/>
                    <a:p>
                      <a:pPr>
                        <a:lnSpc>
                          <a:spcPct val="100000"/>
                        </a:lnSpc>
                        <a:buNone/>
                      </a:pPr>
                      <a:r>
                        <a:rPr lang="en-US" sz="1600" b="0" strike="noStrike" spc="-1">
                          <a:solidFill>
                            <a:srgbClr val="000000"/>
                          </a:solidFill>
                          <a:latin typeface="Tenorite"/>
                        </a:rPr>
                        <a:t>0</a:t>
                      </a:r>
                      <a:endParaRPr lang="en-US" sz="1600" b="0" strike="noStrike" spc="-1">
                        <a:latin typeface="Arial"/>
                      </a:endParaRPr>
                    </a:p>
                  </a:txBody>
                  <a:tcPr>
                    <a:lnL>
                      <a:noFill/>
                    </a:lnL>
                    <a:lnR>
                      <a:no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267120">
                <a:tc>
                  <a:txBody>
                    <a:bodyPr/>
                    <a:lstStyle/>
                    <a:p>
                      <a:pPr>
                        <a:lnSpc>
                          <a:spcPct val="100000"/>
                        </a:lnSpc>
                        <a:buNone/>
                      </a:pPr>
                      <a:r>
                        <a:rPr lang="en-US" sz="1600" b="0" strike="noStrike" spc="-1">
                          <a:solidFill>
                            <a:srgbClr val="000000"/>
                          </a:solidFill>
                          <a:latin typeface="Tenorite"/>
                        </a:rPr>
                        <a:t>Conv2D</a:t>
                      </a:r>
                      <a:endParaRPr lang="en-US" sz="1600" b="0" strike="noStrike" spc="-1">
                        <a:latin typeface="Arial"/>
                      </a:endParaRPr>
                    </a:p>
                  </a:txBody>
                  <a:tcPr>
                    <a:lnL>
                      <a:noFill/>
                    </a:lnL>
                    <a:lnR>
                      <a:noFill/>
                    </a:lnR>
                    <a:lnT w="12240" cap="flat" cmpd="sng" algn="ctr">
                      <a:solidFill>
                        <a:srgbClr val="000000"/>
                      </a:solidFill>
                      <a:prstDash val="solid"/>
                      <a:round/>
                      <a:headEnd type="none" w="med" len="med"/>
                      <a:tailEnd type="none" w="med" len="med"/>
                    </a:lnT>
                    <a:lnB>
                      <a:noFill/>
                    </a:lnB>
                    <a:noFill/>
                  </a:tcPr>
                </a:tc>
                <a:tc>
                  <a:txBody>
                    <a:bodyPr/>
                    <a:lstStyle/>
                    <a:p>
                      <a:pPr>
                        <a:lnSpc>
                          <a:spcPct val="100000"/>
                        </a:lnSpc>
                        <a:buNone/>
                      </a:pPr>
                      <a:r>
                        <a:rPr lang="en-US" sz="1600" b="0" strike="noStrike" spc="-1">
                          <a:solidFill>
                            <a:srgbClr val="000000"/>
                          </a:solidFill>
                          <a:latin typeface="Tenorite"/>
                        </a:rPr>
                        <a:t>(254, 254, 32)</a:t>
                      </a:r>
                      <a:endParaRPr lang="en-US" sz="1600" b="0" strike="noStrike" spc="-1">
                        <a:latin typeface="Arial"/>
                      </a:endParaRPr>
                    </a:p>
                  </a:txBody>
                  <a:tcPr>
                    <a:lnL>
                      <a:noFill/>
                    </a:lnL>
                    <a:lnR>
                      <a:noFill/>
                    </a:lnR>
                    <a:lnT w="12240" cap="flat" cmpd="sng" algn="ctr">
                      <a:solidFill>
                        <a:srgbClr val="000000"/>
                      </a:solidFill>
                      <a:prstDash val="solid"/>
                      <a:round/>
                      <a:headEnd type="none" w="med" len="med"/>
                      <a:tailEnd type="none" w="med" len="med"/>
                    </a:lnT>
                    <a:lnB>
                      <a:noFill/>
                    </a:lnB>
                    <a:noFill/>
                  </a:tcPr>
                </a:tc>
                <a:tc>
                  <a:txBody>
                    <a:bodyPr/>
                    <a:lstStyle/>
                    <a:p>
                      <a:pPr>
                        <a:lnSpc>
                          <a:spcPct val="100000"/>
                        </a:lnSpc>
                        <a:buNone/>
                      </a:pPr>
                      <a:r>
                        <a:rPr lang="en-US" sz="1600" b="0" strike="noStrike" spc="-1">
                          <a:solidFill>
                            <a:srgbClr val="000000"/>
                          </a:solidFill>
                          <a:latin typeface="Tenorite"/>
                        </a:rPr>
                        <a:t>896</a:t>
                      </a:r>
                      <a:endParaRPr lang="en-US" sz="1600" b="0" strike="noStrike" spc="-1">
                        <a:latin typeface="Arial"/>
                      </a:endParaRPr>
                    </a:p>
                  </a:txBody>
                  <a:tcPr>
                    <a:lnL>
                      <a:noFill/>
                    </a:lnL>
                    <a:lnR>
                      <a:noFill/>
                    </a:lnR>
                    <a:lnT w="1224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0003"/>
                  </a:ext>
                </a:extLst>
              </a:tr>
              <a:tr h="267120">
                <a:tc>
                  <a:txBody>
                    <a:bodyPr/>
                    <a:lstStyle/>
                    <a:p>
                      <a:pPr>
                        <a:lnSpc>
                          <a:spcPct val="100000"/>
                        </a:lnSpc>
                        <a:buNone/>
                      </a:pPr>
                      <a:r>
                        <a:rPr lang="en-US" sz="1600" b="0" strike="noStrike" spc="-1">
                          <a:solidFill>
                            <a:srgbClr val="000000"/>
                          </a:solidFill>
                          <a:latin typeface="Tenorite"/>
                        </a:rPr>
                        <a:t>MaxPooling2D</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(127, 127, 32)</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0</a:t>
                      </a:r>
                      <a:endParaRPr lang="en-US" sz="1600" b="0" strike="noStrike" spc="-1">
                        <a:latin typeface="Arial"/>
                      </a:endParaRPr>
                    </a:p>
                  </a:txBody>
                  <a:tcPr>
                    <a:lnL>
                      <a:noFill/>
                    </a:lnL>
                    <a:lnR>
                      <a:noFill/>
                    </a:lnR>
                    <a:lnT>
                      <a:noFill/>
                    </a:lnT>
                    <a:lnB>
                      <a:noFill/>
                    </a:lnB>
                    <a:noFill/>
                  </a:tcPr>
                </a:tc>
                <a:extLst>
                  <a:ext uri="{0D108BD9-81ED-4DB2-BD59-A6C34878D82A}">
                    <a16:rowId xmlns:a16="http://schemas.microsoft.com/office/drawing/2014/main" val="10004"/>
                  </a:ext>
                </a:extLst>
              </a:tr>
              <a:tr h="267120">
                <a:tc>
                  <a:txBody>
                    <a:bodyPr/>
                    <a:lstStyle/>
                    <a:p>
                      <a:pPr>
                        <a:lnSpc>
                          <a:spcPct val="100000"/>
                        </a:lnSpc>
                        <a:buNone/>
                      </a:pPr>
                      <a:r>
                        <a:rPr lang="en-US" sz="1600" b="0" strike="noStrike" spc="-1">
                          <a:solidFill>
                            <a:srgbClr val="000000"/>
                          </a:solidFill>
                          <a:latin typeface="Tenorite"/>
                        </a:rPr>
                        <a:t>Dropout</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(127, 127, 32)</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dirty="0">
                          <a:solidFill>
                            <a:srgbClr val="000000"/>
                          </a:solidFill>
                          <a:latin typeface="Tenorite"/>
                        </a:rPr>
                        <a:t>0</a:t>
                      </a:r>
                      <a:endParaRPr lang="en-US" sz="1600" b="0" strike="noStrike" spc="-1" dirty="0">
                        <a:latin typeface="Arial"/>
                      </a:endParaRPr>
                    </a:p>
                  </a:txBody>
                  <a:tcPr>
                    <a:lnL>
                      <a:noFill/>
                    </a:lnL>
                    <a:lnR>
                      <a:noFill/>
                    </a:lnR>
                    <a:lnT>
                      <a:noFill/>
                    </a:lnT>
                    <a:lnB>
                      <a:noFill/>
                    </a:lnB>
                    <a:noFill/>
                  </a:tcPr>
                </a:tc>
                <a:extLst>
                  <a:ext uri="{0D108BD9-81ED-4DB2-BD59-A6C34878D82A}">
                    <a16:rowId xmlns:a16="http://schemas.microsoft.com/office/drawing/2014/main" val="10005"/>
                  </a:ext>
                </a:extLst>
              </a:tr>
              <a:tr h="267120">
                <a:tc>
                  <a:txBody>
                    <a:bodyPr/>
                    <a:lstStyle/>
                    <a:p>
                      <a:pPr>
                        <a:lnSpc>
                          <a:spcPct val="100000"/>
                        </a:lnSpc>
                        <a:buNone/>
                      </a:pPr>
                      <a:r>
                        <a:rPr lang="en-US" sz="1600" b="0" strike="noStrike" spc="-1">
                          <a:solidFill>
                            <a:srgbClr val="000000"/>
                          </a:solidFill>
                          <a:latin typeface="Tenorite"/>
                        </a:rPr>
                        <a:t>Conv2D</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(125, 125, 64)</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18,496</a:t>
                      </a:r>
                      <a:endParaRPr lang="en-US" sz="1600" b="0" strike="noStrike" spc="-1">
                        <a:latin typeface="Arial"/>
                      </a:endParaRPr>
                    </a:p>
                  </a:txBody>
                  <a:tcPr>
                    <a:lnL>
                      <a:noFill/>
                    </a:lnL>
                    <a:lnR>
                      <a:noFill/>
                    </a:lnR>
                    <a:lnT>
                      <a:noFill/>
                    </a:lnT>
                    <a:lnB>
                      <a:noFill/>
                    </a:lnB>
                    <a:noFill/>
                  </a:tcPr>
                </a:tc>
                <a:extLst>
                  <a:ext uri="{0D108BD9-81ED-4DB2-BD59-A6C34878D82A}">
                    <a16:rowId xmlns:a16="http://schemas.microsoft.com/office/drawing/2014/main" val="10006"/>
                  </a:ext>
                </a:extLst>
              </a:tr>
              <a:tr h="267120">
                <a:tc>
                  <a:txBody>
                    <a:bodyPr/>
                    <a:lstStyle/>
                    <a:p>
                      <a:pPr>
                        <a:lnSpc>
                          <a:spcPct val="100000"/>
                        </a:lnSpc>
                        <a:buNone/>
                      </a:pPr>
                      <a:r>
                        <a:rPr lang="en-US" sz="1600" b="0" strike="noStrike" spc="-1">
                          <a:solidFill>
                            <a:srgbClr val="000000"/>
                          </a:solidFill>
                          <a:latin typeface="Tenorite"/>
                        </a:rPr>
                        <a:t>MaxPooling2D</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(62, 62, 64)</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0</a:t>
                      </a:r>
                      <a:endParaRPr lang="en-US" sz="1600" b="0" strike="noStrike" spc="-1">
                        <a:latin typeface="Arial"/>
                      </a:endParaRPr>
                    </a:p>
                  </a:txBody>
                  <a:tcPr>
                    <a:lnL>
                      <a:noFill/>
                    </a:lnL>
                    <a:lnR>
                      <a:noFill/>
                    </a:lnR>
                    <a:lnT>
                      <a:noFill/>
                    </a:lnT>
                    <a:lnB>
                      <a:noFill/>
                    </a:lnB>
                    <a:noFill/>
                  </a:tcPr>
                </a:tc>
                <a:extLst>
                  <a:ext uri="{0D108BD9-81ED-4DB2-BD59-A6C34878D82A}">
                    <a16:rowId xmlns:a16="http://schemas.microsoft.com/office/drawing/2014/main" val="10007"/>
                  </a:ext>
                </a:extLst>
              </a:tr>
              <a:tr h="267120">
                <a:tc>
                  <a:txBody>
                    <a:bodyPr/>
                    <a:lstStyle/>
                    <a:p>
                      <a:pPr>
                        <a:lnSpc>
                          <a:spcPct val="100000"/>
                        </a:lnSpc>
                        <a:buNone/>
                      </a:pPr>
                      <a:r>
                        <a:rPr lang="en-US" sz="1600" b="0" strike="noStrike" spc="-1">
                          <a:solidFill>
                            <a:srgbClr val="000000"/>
                          </a:solidFill>
                          <a:latin typeface="Tenorite"/>
                        </a:rPr>
                        <a:t>Flatten</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246,016</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0</a:t>
                      </a:r>
                      <a:endParaRPr lang="en-US" sz="1600" b="0" strike="noStrike" spc="-1">
                        <a:latin typeface="Arial"/>
                      </a:endParaRPr>
                    </a:p>
                  </a:txBody>
                  <a:tcPr>
                    <a:lnL>
                      <a:noFill/>
                    </a:lnL>
                    <a:lnR>
                      <a:noFill/>
                    </a:lnR>
                    <a:lnT>
                      <a:noFill/>
                    </a:lnT>
                    <a:lnB>
                      <a:noFill/>
                    </a:lnB>
                    <a:noFill/>
                  </a:tcPr>
                </a:tc>
                <a:extLst>
                  <a:ext uri="{0D108BD9-81ED-4DB2-BD59-A6C34878D82A}">
                    <a16:rowId xmlns:a16="http://schemas.microsoft.com/office/drawing/2014/main" val="10008"/>
                  </a:ext>
                </a:extLst>
              </a:tr>
              <a:tr h="267120">
                <a:tc>
                  <a:txBody>
                    <a:bodyPr/>
                    <a:lstStyle/>
                    <a:p>
                      <a:pPr>
                        <a:lnSpc>
                          <a:spcPct val="100000"/>
                        </a:lnSpc>
                        <a:buNone/>
                      </a:pPr>
                      <a:r>
                        <a:rPr lang="en-US" sz="1600" b="0" strike="noStrike" spc="-1">
                          <a:solidFill>
                            <a:srgbClr val="000000"/>
                          </a:solidFill>
                          <a:latin typeface="Tenorite"/>
                        </a:rPr>
                        <a:t>Dense</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64</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15,745,088</a:t>
                      </a:r>
                      <a:endParaRPr lang="en-US" sz="1600" b="0" strike="noStrike" spc="-1">
                        <a:latin typeface="Arial"/>
                      </a:endParaRPr>
                    </a:p>
                  </a:txBody>
                  <a:tcPr>
                    <a:lnL>
                      <a:noFill/>
                    </a:lnL>
                    <a:lnR>
                      <a:noFill/>
                    </a:lnR>
                    <a:lnT>
                      <a:noFill/>
                    </a:lnT>
                    <a:lnB>
                      <a:noFill/>
                    </a:lnB>
                    <a:noFill/>
                  </a:tcPr>
                </a:tc>
                <a:extLst>
                  <a:ext uri="{0D108BD9-81ED-4DB2-BD59-A6C34878D82A}">
                    <a16:rowId xmlns:a16="http://schemas.microsoft.com/office/drawing/2014/main" val="10009"/>
                  </a:ext>
                </a:extLst>
              </a:tr>
              <a:tr h="267120">
                <a:tc>
                  <a:txBody>
                    <a:bodyPr/>
                    <a:lstStyle/>
                    <a:p>
                      <a:pPr>
                        <a:lnSpc>
                          <a:spcPct val="100000"/>
                        </a:lnSpc>
                        <a:buNone/>
                      </a:pPr>
                      <a:r>
                        <a:rPr lang="en-US" sz="1600" b="0" strike="noStrike" spc="-1">
                          <a:solidFill>
                            <a:srgbClr val="000000"/>
                          </a:solidFill>
                          <a:latin typeface="Tenorite"/>
                        </a:rPr>
                        <a:t>Dropout</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64</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0</a:t>
                      </a:r>
                      <a:endParaRPr lang="en-US" sz="1600" b="0" strike="noStrike" spc="-1">
                        <a:latin typeface="Arial"/>
                      </a:endParaRPr>
                    </a:p>
                  </a:txBody>
                  <a:tcPr>
                    <a:lnL>
                      <a:noFill/>
                    </a:lnL>
                    <a:lnR>
                      <a:noFill/>
                    </a:lnR>
                    <a:lnT>
                      <a:noFill/>
                    </a:lnT>
                    <a:lnB>
                      <a:noFill/>
                    </a:lnB>
                    <a:noFill/>
                  </a:tcPr>
                </a:tc>
                <a:extLst>
                  <a:ext uri="{0D108BD9-81ED-4DB2-BD59-A6C34878D82A}">
                    <a16:rowId xmlns:a16="http://schemas.microsoft.com/office/drawing/2014/main" val="10010"/>
                  </a:ext>
                </a:extLst>
              </a:tr>
              <a:tr h="267120">
                <a:tc>
                  <a:txBody>
                    <a:bodyPr/>
                    <a:lstStyle/>
                    <a:p>
                      <a:pPr>
                        <a:lnSpc>
                          <a:spcPct val="100000"/>
                        </a:lnSpc>
                        <a:buNone/>
                      </a:pPr>
                      <a:r>
                        <a:rPr lang="en-US" sz="1600" b="0" strike="noStrike" spc="-1">
                          <a:solidFill>
                            <a:srgbClr val="000000"/>
                          </a:solidFill>
                          <a:latin typeface="Tenorite"/>
                        </a:rPr>
                        <a:t>Dense</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32</a:t>
                      </a:r>
                      <a:endParaRPr lang="en-US" sz="1600" b="0" strike="noStrike" spc="-1">
                        <a:latin typeface="Arial"/>
                      </a:endParaRPr>
                    </a:p>
                  </a:txBody>
                  <a:tcPr>
                    <a:lnL>
                      <a:noFill/>
                    </a:lnL>
                    <a:lnR>
                      <a:noFill/>
                    </a:lnR>
                    <a:lnT>
                      <a:noFill/>
                    </a:lnT>
                    <a:lnB>
                      <a:noFill/>
                    </a:lnB>
                    <a:noFill/>
                  </a:tcPr>
                </a:tc>
                <a:tc>
                  <a:txBody>
                    <a:bodyPr/>
                    <a:lstStyle/>
                    <a:p>
                      <a:pPr>
                        <a:lnSpc>
                          <a:spcPct val="100000"/>
                        </a:lnSpc>
                        <a:buNone/>
                      </a:pPr>
                      <a:r>
                        <a:rPr lang="en-US" sz="1600" b="0" strike="noStrike" spc="-1">
                          <a:solidFill>
                            <a:srgbClr val="000000"/>
                          </a:solidFill>
                          <a:latin typeface="Tenorite"/>
                        </a:rPr>
                        <a:t>2,080</a:t>
                      </a:r>
                      <a:endParaRPr lang="en-US" sz="1600" b="0" strike="noStrike" spc="-1">
                        <a:latin typeface="Arial"/>
                      </a:endParaRPr>
                    </a:p>
                  </a:txBody>
                  <a:tcPr>
                    <a:lnL>
                      <a:noFill/>
                    </a:lnL>
                    <a:lnR>
                      <a:noFill/>
                    </a:lnR>
                    <a:lnT>
                      <a:noFill/>
                    </a:lnT>
                    <a:lnB>
                      <a:noFill/>
                    </a:lnB>
                    <a:noFill/>
                  </a:tcPr>
                </a:tc>
                <a:extLst>
                  <a:ext uri="{0D108BD9-81ED-4DB2-BD59-A6C34878D82A}">
                    <a16:rowId xmlns:a16="http://schemas.microsoft.com/office/drawing/2014/main" val="10011"/>
                  </a:ext>
                </a:extLst>
              </a:tr>
              <a:tr h="267120">
                <a:tc>
                  <a:txBody>
                    <a:bodyPr/>
                    <a:lstStyle/>
                    <a:p>
                      <a:pPr>
                        <a:lnSpc>
                          <a:spcPct val="100000"/>
                        </a:lnSpc>
                        <a:buNone/>
                      </a:pPr>
                      <a:r>
                        <a:rPr lang="en-US" sz="1600" b="0" strike="noStrike" spc="-1">
                          <a:solidFill>
                            <a:srgbClr val="000000"/>
                          </a:solidFill>
                          <a:latin typeface="Tenorite"/>
                        </a:rPr>
                        <a:t>Dense</a:t>
                      </a:r>
                      <a:endParaRPr lang="en-US" sz="1600" b="0" strike="noStrike" spc="-1">
                        <a:latin typeface="Arial"/>
                      </a:endParaRPr>
                    </a:p>
                  </a:txBody>
                  <a:tcPr>
                    <a:lnL>
                      <a:noFill/>
                    </a:lnL>
                    <a:lnR>
                      <a:noFill/>
                    </a:lnR>
                    <a:lnT>
                      <a:noFill/>
                    </a:lnT>
                    <a:lnB w="12240">
                      <a:solidFill>
                        <a:srgbClr val="000000"/>
                      </a:solidFill>
                    </a:lnB>
                    <a:noFill/>
                  </a:tcPr>
                </a:tc>
                <a:tc>
                  <a:txBody>
                    <a:bodyPr/>
                    <a:lstStyle/>
                    <a:p>
                      <a:pPr>
                        <a:lnSpc>
                          <a:spcPct val="100000"/>
                        </a:lnSpc>
                        <a:buNone/>
                      </a:pPr>
                      <a:r>
                        <a:rPr lang="en-US" sz="1600" b="0" strike="noStrike" spc="-1">
                          <a:solidFill>
                            <a:srgbClr val="000000"/>
                          </a:solidFill>
                          <a:latin typeface="Tenorite"/>
                        </a:rPr>
                        <a:t>4</a:t>
                      </a:r>
                      <a:endParaRPr lang="en-US" sz="1600" b="0" strike="noStrike" spc="-1">
                        <a:latin typeface="Arial"/>
                      </a:endParaRPr>
                    </a:p>
                  </a:txBody>
                  <a:tcPr>
                    <a:lnL>
                      <a:noFill/>
                    </a:lnL>
                    <a:lnR>
                      <a:noFill/>
                    </a:lnR>
                    <a:lnT>
                      <a:noFill/>
                    </a:lnT>
                    <a:lnB w="12240">
                      <a:solidFill>
                        <a:srgbClr val="000000"/>
                      </a:solidFill>
                    </a:lnB>
                    <a:noFill/>
                  </a:tcPr>
                </a:tc>
                <a:tc>
                  <a:txBody>
                    <a:bodyPr/>
                    <a:lstStyle/>
                    <a:p>
                      <a:pPr>
                        <a:lnSpc>
                          <a:spcPct val="100000"/>
                        </a:lnSpc>
                        <a:buNone/>
                      </a:pPr>
                      <a:r>
                        <a:rPr lang="en-US" sz="1600" b="0" strike="noStrike" spc="-1">
                          <a:solidFill>
                            <a:srgbClr val="000000"/>
                          </a:solidFill>
                          <a:latin typeface="Tenorite"/>
                        </a:rPr>
                        <a:t>132</a:t>
                      </a:r>
                      <a:endParaRPr lang="en-US" sz="1600" b="0" strike="noStrike" spc="-1">
                        <a:latin typeface="Arial"/>
                      </a:endParaRPr>
                    </a:p>
                  </a:txBody>
                  <a:tcPr>
                    <a:lnL>
                      <a:noFill/>
                    </a:lnL>
                    <a:lnR>
                      <a:noFill/>
                    </a:lnR>
                    <a:lnT>
                      <a:noFill/>
                    </a:lnT>
                    <a:lnB w="12240">
                      <a:solidFill>
                        <a:srgbClr val="000000"/>
                      </a:solidFill>
                    </a:lnB>
                    <a:noFill/>
                  </a:tcPr>
                </a:tc>
                <a:extLst>
                  <a:ext uri="{0D108BD9-81ED-4DB2-BD59-A6C34878D82A}">
                    <a16:rowId xmlns:a16="http://schemas.microsoft.com/office/drawing/2014/main" val="10012"/>
                  </a:ext>
                </a:extLst>
              </a:tr>
              <a:tr h="270360">
                <a:tc>
                  <a:txBody>
                    <a:bodyPr/>
                    <a:lstStyle/>
                    <a:p>
                      <a:pPr>
                        <a:lnSpc>
                          <a:spcPct val="100000"/>
                        </a:lnSpc>
                        <a:buNone/>
                      </a:pPr>
                      <a:r>
                        <a:rPr lang="en-US" sz="1600" b="0" strike="noStrike" spc="-1">
                          <a:solidFill>
                            <a:srgbClr val="000000"/>
                          </a:solidFill>
                          <a:latin typeface="Tenorite"/>
                        </a:rPr>
                        <a:t> </a:t>
                      </a:r>
                      <a:endParaRPr lang="en-US" sz="1600" b="0" strike="noStrike" spc="-1">
                        <a:latin typeface="Arial"/>
                      </a:endParaRPr>
                    </a:p>
                  </a:txBody>
                  <a:tcPr>
                    <a:lnL>
                      <a:noFill/>
                    </a:lnL>
                    <a:lnR>
                      <a:noFill/>
                    </a:lnR>
                    <a:lnT w="12240">
                      <a:solidFill>
                        <a:srgbClr val="000000"/>
                      </a:solidFill>
                    </a:lnT>
                    <a:lnB>
                      <a:noFill/>
                    </a:lnB>
                    <a:noFill/>
                  </a:tcPr>
                </a:tc>
                <a:tc>
                  <a:txBody>
                    <a:bodyPr/>
                    <a:lstStyle/>
                    <a:p>
                      <a:pPr>
                        <a:lnSpc>
                          <a:spcPct val="100000"/>
                        </a:lnSpc>
                        <a:buNone/>
                      </a:pPr>
                      <a:r>
                        <a:rPr lang="en-US" sz="1600" b="0" strike="noStrike" spc="-1">
                          <a:solidFill>
                            <a:srgbClr val="000000"/>
                          </a:solidFill>
                          <a:latin typeface="Tenorite"/>
                        </a:rPr>
                        <a:t>Total trainable parameters</a:t>
                      </a:r>
                      <a:endParaRPr lang="en-US" sz="1600" b="0" strike="noStrike" spc="-1">
                        <a:latin typeface="Arial"/>
                      </a:endParaRPr>
                    </a:p>
                  </a:txBody>
                  <a:tcPr>
                    <a:lnL>
                      <a:noFill/>
                    </a:lnL>
                    <a:lnR>
                      <a:noFill/>
                    </a:lnR>
                    <a:lnT w="12240">
                      <a:solidFill>
                        <a:srgbClr val="000000"/>
                      </a:solidFill>
                    </a:lnT>
                    <a:lnB>
                      <a:noFill/>
                    </a:lnB>
                    <a:noFill/>
                  </a:tcPr>
                </a:tc>
                <a:tc>
                  <a:txBody>
                    <a:bodyPr/>
                    <a:lstStyle/>
                    <a:p>
                      <a:pPr>
                        <a:lnSpc>
                          <a:spcPct val="100000"/>
                        </a:lnSpc>
                        <a:buNone/>
                      </a:pPr>
                      <a:r>
                        <a:rPr lang="en-US" sz="1600" b="0" strike="noStrike" spc="-1" dirty="0">
                          <a:solidFill>
                            <a:srgbClr val="000000"/>
                          </a:solidFill>
                          <a:latin typeface="Tenorite"/>
                        </a:rPr>
                        <a:t>15,766,692</a:t>
                      </a:r>
                      <a:endParaRPr lang="en-US" sz="1600" b="0" strike="noStrike" spc="-1" dirty="0">
                        <a:latin typeface="Arial"/>
                      </a:endParaRPr>
                    </a:p>
                  </a:txBody>
                  <a:tcPr>
                    <a:lnL>
                      <a:noFill/>
                    </a:lnL>
                    <a:lnR>
                      <a:noFill/>
                    </a:lnR>
                    <a:lnT w="12240">
                      <a:solidFill>
                        <a:srgbClr val="000000"/>
                      </a:solidFill>
                    </a:lnT>
                    <a:lnB>
                      <a:noFill/>
                    </a:lnB>
                    <a:noFill/>
                  </a:tcPr>
                </a:tc>
                <a:extLst>
                  <a:ext uri="{0D108BD9-81ED-4DB2-BD59-A6C34878D82A}">
                    <a16:rowId xmlns:a16="http://schemas.microsoft.com/office/drawing/2014/main" val="10013"/>
                  </a:ext>
                </a:extLst>
              </a:tr>
            </a:tbl>
          </a:graphicData>
        </a:graphic>
      </p:graphicFrame>
      <p:sp>
        <p:nvSpPr>
          <p:cNvPr id="4" name="PlaceHolder 3"/>
          <p:cNvSpPr>
            <a:spLocks noGrp="1"/>
          </p:cNvSpPr>
          <p:nvPr>
            <p:ph type="ftr" idx="8"/>
          </p:nvPr>
        </p:nvSpPr>
        <p:spPr/>
        <p:txBody>
          <a:bodyPr/>
          <a:lstStyle/>
          <a:p>
            <a:r>
              <a:t>A Nominal Deep Learning Approach to Classifying Disease in Chest X-rays</a:t>
            </a:r>
          </a:p>
        </p:txBody>
      </p:sp>
      <p:sp>
        <p:nvSpPr>
          <p:cNvPr id="5" name="PlaceHolder 4"/>
          <p:cNvSpPr>
            <a:spLocks noGrp="1"/>
          </p:cNvSpPr>
          <p:nvPr>
            <p:ph type="sldNum" idx="9"/>
          </p:nvPr>
        </p:nvSpPr>
        <p:spPr/>
        <p:txBody>
          <a:bodyPr/>
          <a:lstStyle/>
          <a:p>
            <a:fld id="{C592B8DE-E6AC-49E6-9E50-F1ACD0336139}" type="slidenum">
              <a:rPr/>
              <a:t>5</a:t>
            </a:fld>
            <a:endParaRPr/>
          </a:p>
        </p:txBody>
      </p:sp>
      <p:pic>
        <p:nvPicPr>
          <p:cNvPr id="3" name="Audio 2">
            <a:hlinkClick r:id="" action="ppaction://media"/>
            <a:extLst>
              <a:ext uri="{FF2B5EF4-FFF2-40B4-BE49-F238E27FC236}">
                <a16:creationId xmlns:a16="http://schemas.microsoft.com/office/drawing/2014/main" id="{A467A4DF-C3FF-D5E3-10BB-D6DBF15AF5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0730"/>
    </mc:Choice>
    <mc:Fallback>
      <p:transition spd="slow" advTm="90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PlaceHolder 1"/>
          <p:cNvSpPr>
            <a:spLocks noGrp="1"/>
          </p:cNvSpPr>
          <p:nvPr>
            <p:ph type="title" idx="4294967295"/>
          </p:nvPr>
        </p:nvSpPr>
        <p:spPr>
          <a:xfrm>
            <a:off x="4764240" y="397800"/>
            <a:ext cx="3792960" cy="1325160"/>
          </a:xfrm>
          <a:prstGeom prst="rect">
            <a:avLst/>
          </a:prstGeom>
          <a:noFill/>
          <a:ln w="0">
            <a:noFill/>
          </a:ln>
        </p:spPr>
        <p:txBody>
          <a:bodyPr anchor="ctr">
            <a:noAutofit/>
          </a:bodyPr>
          <a:lstStyle/>
          <a:p>
            <a:pPr>
              <a:lnSpc>
                <a:spcPct val="90000"/>
              </a:lnSpc>
              <a:buNone/>
            </a:pPr>
            <a:r>
              <a:rPr lang="en-US" sz="2800" b="0" strike="noStrike" cap="all" spc="148">
                <a:solidFill>
                  <a:srgbClr val="000000"/>
                </a:solidFill>
                <a:latin typeface="Tenorite"/>
              </a:rPr>
              <a:t>Training Results</a:t>
            </a:r>
            <a:endParaRPr lang="en-US" sz="2800" b="0" strike="noStrike" spc="-1">
              <a:solidFill>
                <a:srgbClr val="000000"/>
              </a:solidFill>
              <a:latin typeface="Tenorite"/>
            </a:endParaRPr>
          </a:p>
        </p:txBody>
      </p:sp>
      <p:sp>
        <p:nvSpPr>
          <p:cNvPr id="242" name="PlaceHolder 2"/>
          <p:cNvSpPr>
            <a:spLocks noGrp="1"/>
          </p:cNvSpPr>
          <p:nvPr>
            <p:ph type="dt" idx="24"/>
          </p:nvPr>
        </p:nvSpPr>
        <p:spPr>
          <a:xfrm>
            <a:off x="838080" y="6356520"/>
            <a:ext cx="274284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Seitz 2022</a:t>
            </a:r>
            <a:endParaRPr lang="en-US" sz="900" b="0" strike="noStrike" spc="-1">
              <a:latin typeface="Times New Roman"/>
            </a:endParaRPr>
          </a:p>
          <a:p>
            <a:pPr>
              <a:lnSpc>
                <a:spcPct val="100000"/>
              </a:lnSpc>
              <a:buNone/>
            </a:pPr>
            <a:endParaRPr lang="en-US" sz="900" b="0" strike="noStrike" spc="-1">
              <a:latin typeface="Times New Roman"/>
            </a:endParaRPr>
          </a:p>
        </p:txBody>
      </p:sp>
      <p:sp>
        <p:nvSpPr>
          <p:cNvPr id="243" name="PlaceHolder 3"/>
          <p:cNvSpPr>
            <a:spLocks noGrp="1"/>
          </p:cNvSpPr>
          <p:nvPr>
            <p:ph type="ftr" idx="25"/>
          </p:nvPr>
        </p:nvSpPr>
        <p:spPr>
          <a:xfrm>
            <a:off x="4038480" y="6356520"/>
            <a:ext cx="4114440" cy="364680"/>
          </a:xfrm>
          <a:prstGeom prst="rect">
            <a:avLst/>
          </a:prstGeom>
          <a:noFill/>
          <a:ln w="0">
            <a:noFill/>
          </a:ln>
        </p:spPr>
        <p:txBody>
          <a:bodyPr anchor="ctr">
            <a:noAutofit/>
          </a:bodyPr>
          <a:lstStyle>
            <a:lvl1pPr algn="ctr">
              <a:lnSpc>
                <a:spcPct val="100000"/>
              </a:lnSpc>
              <a:buNone/>
              <a:defRPr lang="en-US" sz="900" b="0" strike="noStrike" spc="-1">
                <a:solidFill>
                  <a:srgbClr val="8B8B8B"/>
                </a:solidFill>
                <a:latin typeface="Tenorite"/>
              </a:defRPr>
            </a:lvl1pPr>
          </a:lstStyle>
          <a:p>
            <a:pPr algn="ctr">
              <a:lnSpc>
                <a:spcPct val="100000"/>
              </a:lnSpc>
              <a:buNone/>
            </a:pPr>
            <a:r>
              <a:rPr lang="en-US" sz="900" b="0" strike="noStrike" spc="-1">
                <a:solidFill>
                  <a:srgbClr val="8B8B8B"/>
                </a:solidFill>
                <a:latin typeface="Tenorite"/>
              </a:rPr>
              <a:t>A Nominal Deep Learning Approach to Classifying Disease in Chest X-rays</a:t>
            </a:r>
            <a:endParaRPr lang="en-US" sz="900" b="0" strike="noStrike" spc="-1">
              <a:latin typeface="Times New Roman"/>
            </a:endParaRPr>
          </a:p>
        </p:txBody>
      </p:sp>
      <p:sp>
        <p:nvSpPr>
          <p:cNvPr id="244" name="PlaceHolder 4"/>
          <p:cNvSpPr>
            <a:spLocks noGrp="1"/>
          </p:cNvSpPr>
          <p:nvPr>
            <p:ph type="sldNum" idx="26"/>
          </p:nvPr>
        </p:nvSpPr>
        <p:spPr>
          <a:xfrm>
            <a:off x="8610480" y="6356520"/>
            <a:ext cx="2742840" cy="364680"/>
          </a:xfrm>
          <a:prstGeom prst="rect">
            <a:avLst/>
          </a:prstGeom>
          <a:noFill/>
          <a:ln w="0">
            <a:noFill/>
          </a:ln>
        </p:spPr>
        <p:txBody>
          <a:bodyPr anchor="ctr">
            <a:noAutofit/>
          </a:bodyPr>
          <a:lstStyle>
            <a:lvl1pPr algn="r">
              <a:lnSpc>
                <a:spcPct val="100000"/>
              </a:lnSpc>
              <a:buNone/>
              <a:defRPr lang="en-US" sz="900" b="0" strike="noStrike" spc="-1">
                <a:solidFill>
                  <a:srgbClr val="8B8B8B"/>
                </a:solidFill>
                <a:latin typeface="Tenorite"/>
              </a:defRPr>
            </a:lvl1pPr>
          </a:lstStyle>
          <a:p>
            <a:pPr algn="r">
              <a:lnSpc>
                <a:spcPct val="100000"/>
              </a:lnSpc>
              <a:buNone/>
            </a:pPr>
            <a:fld id="{0234B147-6724-4FA2-8094-89715BD13EB0}" type="slidenum">
              <a:rPr lang="en-US" sz="900" b="0" strike="noStrike" spc="-1">
                <a:solidFill>
                  <a:srgbClr val="8B8B8B"/>
                </a:solidFill>
                <a:latin typeface="Tenorite"/>
              </a:rPr>
              <a:t>6</a:t>
            </a:fld>
            <a:endParaRPr lang="en-US" sz="900" b="0" strike="noStrike" spc="-1">
              <a:latin typeface="Times New Roman"/>
            </a:endParaRPr>
          </a:p>
        </p:txBody>
      </p:sp>
      <p:sp>
        <p:nvSpPr>
          <p:cNvPr id="245" name="Content Placeholder 5"/>
          <p:cNvSpPr/>
          <p:nvPr/>
        </p:nvSpPr>
        <p:spPr>
          <a:xfrm>
            <a:off x="948960" y="2631240"/>
            <a:ext cx="3943440" cy="3165840"/>
          </a:xfrm>
          <a:prstGeom prst="rect">
            <a:avLst/>
          </a:prstGeom>
          <a:noFill/>
          <a:ln w="0">
            <a:noFill/>
          </a:ln>
        </p:spPr>
        <p:style>
          <a:lnRef idx="0">
            <a:scrgbClr r="0" g="0" b="0"/>
          </a:lnRef>
          <a:fillRef idx="0">
            <a:scrgbClr r="0" g="0" b="0"/>
          </a:fillRef>
          <a:effectRef idx="0">
            <a:scrgbClr r="0" g="0" b="0"/>
          </a:effectRef>
          <a:fontRef idx="minor"/>
        </p:style>
      </p:sp>
      <p:sp>
        <p:nvSpPr>
          <p:cNvPr id="246" name="Content Placeholder 5"/>
          <p:cNvSpPr/>
          <p:nvPr/>
        </p:nvSpPr>
        <p:spPr>
          <a:xfrm>
            <a:off x="3648240" y="2246400"/>
            <a:ext cx="3943440" cy="3165840"/>
          </a:xfrm>
          <a:prstGeom prst="rect">
            <a:avLst/>
          </a:prstGeom>
          <a:noFill/>
          <a:ln w="0">
            <a:noFill/>
          </a:ln>
        </p:spPr>
        <p:style>
          <a:lnRef idx="0">
            <a:scrgbClr r="0" g="0" b="0"/>
          </a:lnRef>
          <a:fillRef idx="0">
            <a:scrgbClr r="0" g="0" b="0"/>
          </a:fillRef>
          <a:effectRef idx="0">
            <a:scrgbClr r="0" g="0" b="0"/>
          </a:effectRef>
          <a:fontRef idx="minor"/>
        </p:style>
      </p:sp>
      <p:graphicFrame>
        <p:nvGraphicFramePr>
          <p:cNvPr id="247" name="Table 20"/>
          <p:cNvGraphicFramePr/>
          <p:nvPr>
            <p:extLst>
              <p:ext uri="{D42A27DB-BD31-4B8C-83A1-F6EECF244321}">
                <p14:modId xmlns:p14="http://schemas.microsoft.com/office/powerpoint/2010/main" val="454312158"/>
              </p:ext>
            </p:extLst>
          </p:nvPr>
        </p:nvGraphicFramePr>
        <p:xfrm>
          <a:off x="1909970" y="2786023"/>
          <a:ext cx="4451400" cy="2100026"/>
        </p:xfrm>
        <a:graphic>
          <a:graphicData uri="http://schemas.openxmlformats.org/drawingml/2006/table">
            <a:tbl>
              <a:tblPr/>
              <a:tblGrid>
                <a:gridCol w="706320">
                  <a:extLst>
                    <a:ext uri="{9D8B030D-6E8A-4147-A177-3AD203B41FA5}">
                      <a16:colId xmlns:a16="http://schemas.microsoft.com/office/drawing/2014/main" val="20000"/>
                    </a:ext>
                  </a:extLst>
                </a:gridCol>
                <a:gridCol w="741240">
                  <a:extLst>
                    <a:ext uri="{9D8B030D-6E8A-4147-A177-3AD203B41FA5}">
                      <a16:colId xmlns:a16="http://schemas.microsoft.com/office/drawing/2014/main" val="20001"/>
                    </a:ext>
                  </a:extLst>
                </a:gridCol>
                <a:gridCol w="989640">
                  <a:extLst>
                    <a:ext uri="{9D8B030D-6E8A-4147-A177-3AD203B41FA5}">
                      <a16:colId xmlns:a16="http://schemas.microsoft.com/office/drawing/2014/main" val="20002"/>
                    </a:ext>
                  </a:extLst>
                </a:gridCol>
                <a:gridCol w="1077840">
                  <a:extLst>
                    <a:ext uri="{9D8B030D-6E8A-4147-A177-3AD203B41FA5}">
                      <a16:colId xmlns:a16="http://schemas.microsoft.com/office/drawing/2014/main" val="20003"/>
                    </a:ext>
                  </a:extLst>
                </a:gridCol>
                <a:gridCol w="936360">
                  <a:extLst>
                    <a:ext uri="{9D8B030D-6E8A-4147-A177-3AD203B41FA5}">
                      <a16:colId xmlns:a16="http://schemas.microsoft.com/office/drawing/2014/main" val="20004"/>
                    </a:ext>
                  </a:extLst>
                </a:gridCol>
              </a:tblGrid>
              <a:tr h="273628">
                <a:tc gridSpan="5">
                  <a:txBody>
                    <a:bodyPr/>
                    <a:lstStyle/>
                    <a:p>
                      <a:pPr>
                        <a:lnSpc>
                          <a:spcPct val="150000"/>
                        </a:lnSpc>
                        <a:buNone/>
                      </a:pPr>
                      <a:r>
                        <a:rPr lang="en-US" sz="1400" b="1" strike="noStrike" spc="-1" dirty="0">
                          <a:solidFill>
                            <a:srgbClr val="000000"/>
                          </a:solidFill>
                          <a:latin typeface="Tenorite"/>
                        </a:rPr>
                        <a:t>Learning Rate</a:t>
                      </a:r>
                      <a:endParaRPr lang="en-US" sz="1400" b="1" strike="noStrike" spc="-1" dirty="0">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hMerge="1">
                  <a:txBody>
                    <a:bodyPr/>
                    <a:lstStyle/>
                    <a:p>
                      <a:endParaRPr lang="en-US"/>
                    </a:p>
                  </a:txBody>
                  <a:tcPr marL="90000" marR="90000">
                    <a:lnL>
                      <a:noFill/>
                    </a:lnL>
                    <a:lnR>
                      <a:noFill/>
                    </a:lnR>
                    <a:lnT>
                      <a:noFill/>
                    </a:lnT>
                    <a:lnB>
                      <a:noFill/>
                    </a:lnB>
                    <a:solidFill>
                      <a:srgbClr val="729FCF"/>
                    </a:solidFill>
                  </a:tcPr>
                </a:tc>
                <a:tc hMerge="1">
                  <a:txBody>
                    <a:bodyPr/>
                    <a:lstStyle/>
                    <a:p>
                      <a:endParaRPr lang="en-US"/>
                    </a:p>
                  </a:txBody>
                  <a:tcPr marL="90000" marR="90000">
                    <a:lnL>
                      <a:noFill/>
                    </a:lnL>
                    <a:lnR>
                      <a:noFill/>
                    </a:lnR>
                    <a:lnT>
                      <a:noFill/>
                    </a:lnT>
                    <a:lnB>
                      <a:noFill/>
                    </a:lnB>
                    <a:solidFill>
                      <a:srgbClr val="729FCF"/>
                    </a:solidFill>
                  </a:tcPr>
                </a:tc>
                <a:tc hMerge="1">
                  <a:txBody>
                    <a:bodyPr/>
                    <a:lstStyle/>
                    <a:p>
                      <a:endParaRPr lang="en-US"/>
                    </a:p>
                  </a:txBody>
                  <a:tcPr marL="90000" marR="90000">
                    <a:lnL>
                      <a:noFill/>
                    </a:lnL>
                    <a:lnR>
                      <a:noFill/>
                    </a:lnR>
                    <a:lnT>
                      <a:noFill/>
                    </a:lnT>
                    <a:lnB>
                      <a:noFill/>
                    </a:lnB>
                    <a:solidFill>
                      <a:srgbClr val="729FCF"/>
                    </a:solidFill>
                  </a:tcPr>
                </a:tc>
                <a:tc hMerge="1">
                  <a:txBody>
                    <a:bodyPr/>
                    <a:lstStyle/>
                    <a:p>
                      <a:endParaRPr lang="en-US"/>
                    </a:p>
                  </a:txBody>
                  <a:tcPr marL="90000" marR="90000">
                    <a:lnL>
                      <a:noFill/>
                    </a:lnL>
                    <a:lnR>
                      <a:noFill/>
                    </a:lnR>
                    <a:lnT>
                      <a:noFill/>
                    </a:lnT>
                    <a:lnB>
                      <a:noFill/>
                    </a:lnB>
                    <a:solidFill>
                      <a:srgbClr val="729FCF"/>
                    </a:solidFill>
                  </a:tcPr>
                </a:tc>
                <a:extLst>
                  <a:ext uri="{0D108BD9-81ED-4DB2-BD59-A6C34878D82A}">
                    <a16:rowId xmlns:a16="http://schemas.microsoft.com/office/drawing/2014/main" val="10000"/>
                  </a:ext>
                </a:extLst>
              </a:tr>
              <a:tr h="337680">
                <a:tc rowSpan="2">
                  <a:txBody>
                    <a:bodyPr/>
                    <a:lstStyle/>
                    <a:p>
                      <a:pPr algn="ctr">
                        <a:lnSpc>
                          <a:spcPct val="150000"/>
                        </a:lnSpc>
                        <a:buNone/>
                      </a:pPr>
                      <a:r>
                        <a:rPr lang="en-US" sz="1200" b="0" strike="noStrike" spc="-1" dirty="0">
                          <a:solidFill>
                            <a:srgbClr val="000000"/>
                          </a:solidFill>
                          <a:latin typeface="Tenorite"/>
                        </a:rPr>
                        <a:t> </a:t>
                      </a:r>
                      <a:endParaRPr lang="en-US" sz="1200" b="0" strike="noStrike" spc="-1" dirty="0">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gridSpan="2">
                  <a:txBody>
                    <a:bodyPr/>
                    <a:lstStyle/>
                    <a:p>
                      <a:pPr algn="ctr">
                        <a:lnSpc>
                          <a:spcPct val="150000"/>
                        </a:lnSpc>
                        <a:buNone/>
                      </a:pPr>
                      <a:r>
                        <a:rPr lang="en-US" sz="1200" b="0" strike="noStrike" spc="-1">
                          <a:solidFill>
                            <a:srgbClr val="000000"/>
                          </a:solidFill>
                          <a:latin typeface="Tenorite"/>
                        </a:rPr>
                        <a:t>1x10</a:t>
                      </a:r>
                      <a:r>
                        <a:rPr lang="en-US" sz="1200" b="0" strike="noStrike" spc="-1" baseline="30000">
                          <a:solidFill>
                            <a:srgbClr val="000000"/>
                          </a:solidFill>
                          <a:latin typeface="Tenorite"/>
                        </a:rPr>
                        <a:t>-4</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hMerge="1">
                  <a:txBody>
                    <a:bodyPr/>
                    <a:lstStyle/>
                    <a:p>
                      <a:endParaRPr lang="en-US"/>
                    </a:p>
                  </a:txBody>
                  <a:tcPr marL="90000" marR="90000">
                    <a:lnL>
                      <a:noFill/>
                    </a:lnL>
                    <a:lnR>
                      <a:noFill/>
                    </a:lnR>
                    <a:lnT>
                      <a:noFill/>
                    </a:lnT>
                    <a:lnB>
                      <a:noFill/>
                    </a:lnB>
                    <a:solidFill>
                      <a:srgbClr val="729FCF"/>
                    </a:solidFill>
                  </a:tcPr>
                </a:tc>
                <a:tc gridSpan="2">
                  <a:txBody>
                    <a:bodyPr/>
                    <a:lstStyle/>
                    <a:p>
                      <a:pPr algn="ctr">
                        <a:lnSpc>
                          <a:spcPct val="150000"/>
                        </a:lnSpc>
                        <a:buNone/>
                      </a:pPr>
                      <a:r>
                        <a:rPr lang="en-US" sz="1200" b="0" strike="noStrike" spc="-1">
                          <a:solidFill>
                            <a:srgbClr val="000000"/>
                          </a:solidFill>
                          <a:latin typeface="Tenorite"/>
                        </a:rPr>
                        <a:t>1x10</a:t>
                      </a:r>
                      <a:r>
                        <a:rPr lang="en-US" sz="1200" b="0" strike="noStrike" spc="-1" baseline="30000">
                          <a:solidFill>
                            <a:srgbClr val="000000"/>
                          </a:solidFill>
                          <a:latin typeface="Tenorite"/>
                        </a:rPr>
                        <a:t>-5</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hMerge="1">
                  <a:txBody>
                    <a:bodyPr/>
                    <a:lstStyle/>
                    <a:p>
                      <a:endParaRPr lang="en-US"/>
                    </a:p>
                  </a:txBody>
                  <a:tcPr marL="90000" marR="90000">
                    <a:lnL>
                      <a:noFill/>
                    </a:lnL>
                    <a:lnR>
                      <a:noFill/>
                    </a:lnR>
                    <a:lnT>
                      <a:noFill/>
                    </a:lnT>
                    <a:lnB>
                      <a:noFill/>
                    </a:lnB>
                    <a:solidFill>
                      <a:srgbClr val="729FCF"/>
                    </a:solidFill>
                  </a:tcPr>
                </a:tc>
                <a:extLst>
                  <a:ext uri="{0D108BD9-81ED-4DB2-BD59-A6C34878D82A}">
                    <a16:rowId xmlns:a16="http://schemas.microsoft.com/office/drawing/2014/main" val="10001"/>
                  </a:ext>
                </a:extLst>
              </a:tr>
              <a:tr h="281520">
                <a:tc vMerge="1">
                  <a:txBody>
                    <a:bodyPr/>
                    <a:lstStyle/>
                    <a:p>
                      <a:endParaRPr lang="en-US"/>
                    </a:p>
                  </a:txBody>
                  <a:tcPr marL="90000" marR="90000">
                    <a:lnL>
                      <a:noFill/>
                    </a:lnL>
                    <a:lnR>
                      <a:noFill/>
                    </a:lnR>
                    <a:lnT>
                      <a:noFill/>
                    </a:lnT>
                    <a:lnB>
                      <a:noFill/>
                    </a:lnB>
                    <a:solidFill>
                      <a:srgbClr val="729FCF"/>
                    </a:solidFill>
                  </a:tcPr>
                </a:tc>
                <a:tc>
                  <a:txBody>
                    <a:bodyPr/>
                    <a:lstStyle/>
                    <a:p>
                      <a:pPr algn="just">
                        <a:lnSpc>
                          <a:spcPct val="150000"/>
                        </a:lnSpc>
                        <a:buNone/>
                      </a:pPr>
                      <a:r>
                        <a:rPr lang="en-US" sz="1200" b="0" strike="noStrike" spc="-1">
                          <a:solidFill>
                            <a:srgbClr val="000000"/>
                          </a:solidFill>
                          <a:latin typeface="Tenorite"/>
                        </a:rPr>
                        <a:t>Val_loss</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Val_acc</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Val_loss</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Val_acc</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384840">
                <a:tc>
                  <a:txBody>
                    <a:bodyPr/>
                    <a:lstStyle/>
                    <a:p>
                      <a:pPr algn="just">
                        <a:lnSpc>
                          <a:spcPct val="150000"/>
                        </a:lnSpc>
                        <a:buNone/>
                      </a:pPr>
                      <a:r>
                        <a:rPr lang="en-US" sz="1200" b="0" strike="noStrike" spc="-1">
                          <a:solidFill>
                            <a:srgbClr val="000000"/>
                          </a:solidFill>
                          <a:latin typeface="Tenorite"/>
                        </a:rPr>
                        <a:t>Max</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1.39</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0.30</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1.39</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0.41</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3"/>
                  </a:ext>
                </a:extLst>
              </a:tr>
              <a:tr h="320760">
                <a:tc>
                  <a:txBody>
                    <a:bodyPr/>
                    <a:lstStyle/>
                    <a:p>
                      <a:pPr algn="just">
                        <a:lnSpc>
                          <a:spcPct val="150000"/>
                        </a:lnSpc>
                        <a:buNone/>
                      </a:pPr>
                      <a:r>
                        <a:rPr lang="en-US" sz="1200" b="0" strike="noStrike" spc="-1">
                          <a:solidFill>
                            <a:srgbClr val="000000"/>
                          </a:solidFill>
                          <a:latin typeface="Tenorite"/>
                        </a:rPr>
                        <a:t>Min</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1.37</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0.21</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1.32</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0.27</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4"/>
                  </a:ext>
                </a:extLst>
              </a:tr>
              <a:tr h="321429">
                <a:tc>
                  <a:txBody>
                    <a:bodyPr/>
                    <a:lstStyle/>
                    <a:p>
                      <a:pPr algn="just">
                        <a:lnSpc>
                          <a:spcPct val="150000"/>
                        </a:lnSpc>
                        <a:buNone/>
                      </a:pPr>
                      <a:r>
                        <a:rPr lang="en-US" sz="1200" b="0" strike="noStrike" spc="-1">
                          <a:solidFill>
                            <a:srgbClr val="000000"/>
                          </a:solidFill>
                          <a:latin typeface="Tenorite"/>
                        </a:rPr>
                        <a:t>Average</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1.38</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0.27</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1" strike="noStrike" spc="-1" dirty="0">
                          <a:solidFill>
                            <a:srgbClr val="000000"/>
                          </a:solidFill>
                          <a:latin typeface="Tenorite"/>
                        </a:rPr>
                        <a:t>1.34</a:t>
                      </a:r>
                      <a:endParaRPr lang="en-US" sz="1200" b="1" strike="noStrike" spc="-1" dirty="0">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1" strike="noStrike" spc="-1" dirty="0">
                          <a:solidFill>
                            <a:srgbClr val="000000"/>
                          </a:solidFill>
                          <a:latin typeface="Tenorite"/>
                        </a:rPr>
                        <a:t>0.35</a:t>
                      </a:r>
                      <a:endParaRPr lang="en-US" sz="1200" b="1" strike="noStrike" spc="-1" dirty="0">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5"/>
                  </a:ext>
                </a:extLst>
              </a:tr>
            </a:tbl>
          </a:graphicData>
        </a:graphic>
      </p:graphicFrame>
      <p:graphicFrame>
        <p:nvGraphicFramePr>
          <p:cNvPr id="248" name="Table 21"/>
          <p:cNvGraphicFramePr/>
          <p:nvPr>
            <p:extLst>
              <p:ext uri="{D42A27DB-BD31-4B8C-83A1-F6EECF244321}">
                <p14:modId xmlns:p14="http://schemas.microsoft.com/office/powerpoint/2010/main" val="686669585"/>
              </p:ext>
            </p:extLst>
          </p:nvPr>
        </p:nvGraphicFramePr>
        <p:xfrm>
          <a:off x="6901918" y="2787870"/>
          <a:ext cx="4451402" cy="2098179"/>
        </p:xfrm>
        <a:graphic>
          <a:graphicData uri="http://schemas.openxmlformats.org/drawingml/2006/table">
            <a:tbl>
              <a:tblPr/>
              <a:tblGrid>
                <a:gridCol w="804470">
                  <a:extLst>
                    <a:ext uri="{9D8B030D-6E8A-4147-A177-3AD203B41FA5}">
                      <a16:colId xmlns:a16="http://schemas.microsoft.com/office/drawing/2014/main" val="20000"/>
                    </a:ext>
                  </a:extLst>
                </a:gridCol>
                <a:gridCol w="911733">
                  <a:extLst>
                    <a:ext uri="{9D8B030D-6E8A-4147-A177-3AD203B41FA5}">
                      <a16:colId xmlns:a16="http://schemas.microsoft.com/office/drawing/2014/main" val="20001"/>
                    </a:ext>
                  </a:extLst>
                </a:gridCol>
                <a:gridCol w="911733">
                  <a:extLst>
                    <a:ext uri="{9D8B030D-6E8A-4147-A177-3AD203B41FA5}">
                      <a16:colId xmlns:a16="http://schemas.microsoft.com/office/drawing/2014/main" val="20002"/>
                    </a:ext>
                  </a:extLst>
                </a:gridCol>
                <a:gridCol w="911733">
                  <a:extLst>
                    <a:ext uri="{9D8B030D-6E8A-4147-A177-3AD203B41FA5}">
                      <a16:colId xmlns:a16="http://schemas.microsoft.com/office/drawing/2014/main" val="20003"/>
                    </a:ext>
                  </a:extLst>
                </a:gridCol>
                <a:gridCol w="911733">
                  <a:extLst>
                    <a:ext uri="{9D8B030D-6E8A-4147-A177-3AD203B41FA5}">
                      <a16:colId xmlns:a16="http://schemas.microsoft.com/office/drawing/2014/main" val="20004"/>
                    </a:ext>
                  </a:extLst>
                </a:gridCol>
              </a:tblGrid>
              <a:tr h="0">
                <a:tc gridSpan="5">
                  <a:txBody>
                    <a:bodyPr/>
                    <a:lstStyle/>
                    <a:p>
                      <a:pPr>
                        <a:lnSpc>
                          <a:spcPct val="150000"/>
                        </a:lnSpc>
                        <a:buNone/>
                      </a:pPr>
                      <a:r>
                        <a:rPr lang="en-US" sz="1600" b="1" strike="noStrike" spc="-1" dirty="0">
                          <a:solidFill>
                            <a:srgbClr val="000000"/>
                          </a:solidFill>
                          <a:latin typeface="Tenorite"/>
                        </a:rPr>
                        <a:t>Batch size</a:t>
                      </a:r>
                      <a:endParaRPr lang="en-US" sz="1600" b="1" strike="noStrike" spc="-1" dirty="0">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hMerge="1">
                  <a:txBody>
                    <a:bodyPr/>
                    <a:lstStyle/>
                    <a:p>
                      <a:endParaRPr lang="en-US"/>
                    </a:p>
                  </a:txBody>
                  <a:tcPr marL="90000" marR="90000">
                    <a:lnL>
                      <a:noFill/>
                    </a:lnL>
                    <a:lnR>
                      <a:noFill/>
                    </a:lnR>
                    <a:lnT>
                      <a:noFill/>
                    </a:lnT>
                    <a:lnB>
                      <a:noFill/>
                    </a:lnB>
                    <a:solidFill>
                      <a:srgbClr val="729FCF"/>
                    </a:solidFill>
                  </a:tcPr>
                </a:tc>
                <a:tc hMerge="1">
                  <a:txBody>
                    <a:bodyPr/>
                    <a:lstStyle/>
                    <a:p>
                      <a:endParaRPr lang="en-US"/>
                    </a:p>
                  </a:txBody>
                  <a:tcPr marL="90000" marR="90000">
                    <a:lnL>
                      <a:noFill/>
                    </a:lnL>
                    <a:lnR>
                      <a:noFill/>
                    </a:lnR>
                    <a:lnT>
                      <a:noFill/>
                    </a:lnT>
                    <a:lnB>
                      <a:noFill/>
                    </a:lnB>
                    <a:solidFill>
                      <a:srgbClr val="729FCF"/>
                    </a:solidFill>
                  </a:tcPr>
                </a:tc>
                <a:tc hMerge="1">
                  <a:txBody>
                    <a:bodyPr/>
                    <a:lstStyle/>
                    <a:p>
                      <a:endParaRPr lang="en-US"/>
                    </a:p>
                  </a:txBody>
                  <a:tcPr marL="90000" marR="90000">
                    <a:lnL>
                      <a:noFill/>
                    </a:lnL>
                    <a:lnR>
                      <a:noFill/>
                    </a:lnR>
                    <a:lnT>
                      <a:noFill/>
                    </a:lnT>
                    <a:lnB>
                      <a:noFill/>
                    </a:lnB>
                    <a:solidFill>
                      <a:srgbClr val="729FCF"/>
                    </a:solidFill>
                  </a:tcPr>
                </a:tc>
                <a:tc hMerge="1">
                  <a:txBody>
                    <a:bodyPr/>
                    <a:lstStyle/>
                    <a:p>
                      <a:endParaRPr lang="en-US"/>
                    </a:p>
                  </a:txBody>
                  <a:tcPr marL="90000" marR="90000">
                    <a:lnL>
                      <a:noFill/>
                    </a:lnL>
                    <a:lnR>
                      <a:noFill/>
                    </a:lnR>
                    <a:lnT>
                      <a:noFill/>
                    </a:lnT>
                    <a:lnB>
                      <a:noFill/>
                    </a:lnB>
                    <a:solidFill>
                      <a:srgbClr val="729FCF"/>
                    </a:solidFill>
                  </a:tcPr>
                </a:tc>
                <a:extLst>
                  <a:ext uri="{0D108BD9-81ED-4DB2-BD59-A6C34878D82A}">
                    <a16:rowId xmlns:a16="http://schemas.microsoft.com/office/drawing/2014/main" val="10000"/>
                  </a:ext>
                </a:extLst>
              </a:tr>
              <a:tr h="331920">
                <a:tc rowSpan="2">
                  <a:txBody>
                    <a:bodyPr/>
                    <a:lstStyle/>
                    <a:p>
                      <a:pPr algn="ctr">
                        <a:lnSpc>
                          <a:spcPct val="150000"/>
                        </a:lnSpc>
                        <a:buNone/>
                      </a:pPr>
                      <a:r>
                        <a:rPr lang="en-US" sz="1200" b="0" strike="noStrike" spc="-1">
                          <a:solidFill>
                            <a:srgbClr val="000000"/>
                          </a:solidFill>
                          <a:latin typeface="Tenorite"/>
                        </a:rPr>
                        <a:t> </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gridSpan="2">
                  <a:txBody>
                    <a:bodyPr/>
                    <a:lstStyle/>
                    <a:p>
                      <a:pPr algn="ctr">
                        <a:lnSpc>
                          <a:spcPct val="150000"/>
                        </a:lnSpc>
                        <a:buNone/>
                      </a:pPr>
                      <a:r>
                        <a:rPr lang="en-US" sz="1200" b="0" strike="noStrike" spc="-1">
                          <a:solidFill>
                            <a:srgbClr val="000000"/>
                          </a:solidFill>
                          <a:latin typeface="Tenorite"/>
                        </a:rPr>
                        <a:t>32</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hMerge="1">
                  <a:txBody>
                    <a:bodyPr/>
                    <a:lstStyle/>
                    <a:p>
                      <a:endParaRPr lang="en-US"/>
                    </a:p>
                  </a:txBody>
                  <a:tcPr marL="90000" marR="90000">
                    <a:lnL>
                      <a:noFill/>
                    </a:lnL>
                    <a:lnR>
                      <a:noFill/>
                    </a:lnR>
                    <a:lnT>
                      <a:noFill/>
                    </a:lnT>
                    <a:lnB>
                      <a:noFill/>
                    </a:lnB>
                    <a:solidFill>
                      <a:srgbClr val="729FCF"/>
                    </a:solidFill>
                  </a:tcPr>
                </a:tc>
                <a:tc gridSpan="2">
                  <a:txBody>
                    <a:bodyPr/>
                    <a:lstStyle/>
                    <a:p>
                      <a:pPr algn="ctr">
                        <a:lnSpc>
                          <a:spcPct val="150000"/>
                        </a:lnSpc>
                        <a:buNone/>
                      </a:pPr>
                      <a:r>
                        <a:rPr lang="en-US" sz="1200" b="0" strike="noStrike" spc="-1">
                          <a:solidFill>
                            <a:srgbClr val="000000"/>
                          </a:solidFill>
                          <a:latin typeface="Tenorite"/>
                        </a:rPr>
                        <a:t>64</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hMerge="1">
                  <a:txBody>
                    <a:bodyPr/>
                    <a:lstStyle/>
                    <a:p>
                      <a:endParaRPr lang="en-US"/>
                    </a:p>
                  </a:txBody>
                  <a:tcPr marL="90000" marR="90000">
                    <a:lnL>
                      <a:noFill/>
                    </a:lnL>
                    <a:lnR>
                      <a:noFill/>
                    </a:lnR>
                    <a:lnT>
                      <a:noFill/>
                    </a:lnT>
                    <a:lnB>
                      <a:noFill/>
                    </a:lnB>
                    <a:solidFill>
                      <a:srgbClr val="729FCF"/>
                    </a:solidFill>
                  </a:tcPr>
                </a:tc>
                <a:extLst>
                  <a:ext uri="{0D108BD9-81ED-4DB2-BD59-A6C34878D82A}">
                    <a16:rowId xmlns:a16="http://schemas.microsoft.com/office/drawing/2014/main" val="10001"/>
                  </a:ext>
                </a:extLst>
              </a:tr>
              <a:tr h="283680">
                <a:tc vMerge="1">
                  <a:txBody>
                    <a:bodyPr/>
                    <a:lstStyle/>
                    <a:p>
                      <a:endParaRPr lang="en-US"/>
                    </a:p>
                  </a:txBody>
                  <a:tcPr marL="90000" marR="90000">
                    <a:lnL>
                      <a:noFill/>
                    </a:lnL>
                    <a:lnR>
                      <a:noFill/>
                    </a:lnR>
                    <a:lnT>
                      <a:noFill/>
                    </a:lnT>
                    <a:lnB>
                      <a:noFill/>
                    </a:lnB>
                    <a:solidFill>
                      <a:srgbClr val="729FCF"/>
                    </a:solidFill>
                  </a:tcPr>
                </a:tc>
                <a:tc>
                  <a:txBody>
                    <a:bodyPr/>
                    <a:lstStyle/>
                    <a:p>
                      <a:pPr algn="just">
                        <a:lnSpc>
                          <a:spcPct val="150000"/>
                        </a:lnSpc>
                        <a:buNone/>
                      </a:pPr>
                      <a:r>
                        <a:rPr lang="en-US" sz="1200" b="0" strike="noStrike" spc="-1">
                          <a:solidFill>
                            <a:srgbClr val="000000"/>
                          </a:solidFill>
                          <a:latin typeface="Tenorite"/>
                        </a:rPr>
                        <a:t>Val_loss</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Val_acc</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Val_loss</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Val_acc</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320400">
                <a:tc>
                  <a:txBody>
                    <a:bodyPr/>
                    <a:lstStyle/>
                    <a:p>
                      <a:pPr algn="just">
                        <a:lnSpc>
                          <a:spcPct val="150000"/>
                        </a:lnSpc>
                        <a:buNone/>
                      </a:pPr>
                      <a:r>
                        <a:rPr lang="en-US" sz="1200" b="0" strike="noStrike" spc="-1">
                          <a:solidFill>
                            <a:srgbClr val="000000"/>
                          </a:solidFill>
                          <a:latin typeface="Tenorite"/>
                        </a:rPr>
                        <a:t>Max</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1.39</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0.39</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1.39</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0.41</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3"/>
                  </a:ext>
                </a:extLst>
              </a:tr>
              <a:tr h="345960">
                <a:tc>
                  <a:txBody>
                    <a:bodyPr/>
                    <a:lstStyle/>
                    <a:p>
                      <a:pPr algn="just">
                        <a:lnSpc>
                          <a:spcPct val="150000"/>
                        </a:lnSpc>
                        <a:buNone/>
                      </a:pPr>
                      <a:r>
                        <a:rPr lang="en-US" sz="1200" b="0" strike="noStrike" spc="-1">
                          <a:solidFill>
                            <a:srgbClr val="000000"/>
                          </a:solidFill>
                          <a:latin typeface="Tenorite"/>
                        </a:rPr>
                        <a:t>Min</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1.32</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0.26</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1.32</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0.27</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4"/>
                  </a:ext>
                </a:extLst>
              </a:tr>
              <a:tr h="307440">
                <a:tc>
                  <a:txBody>
                    <a:bodyPr/>
                    <a:lstStyle/>
                    <a:p>
                      <a:pPr algn="just">
                        <a:lnSpc>
                          <a:spcPct val="150000"/>
                        </a:lnSpc>
                        <a:buNone/>
                      </a:pPr>
                      <a:r>
                        <a:rPr lang="en-US" sz="1200" b="0" strike="noStrike" spc="-1">
                          <a:solidFill>
                            <a:srgbClr val="000000"/>
                          </a:solidFill>
                          <a:latin typeface="Tenorite"/>
                        </a:rPr>
                        <a:t>Average</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1.35</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0.33</a:t>
                      </a:r>
                      <a:endParaRPr lang="en-US" sz="1200" b="0" strike="noStrike" spc="-1">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1" strike="noStrike" spc="-1" dirty="0">
                          <a:solidFill>
                            <a:srgbClr val="000000"/>
                          </a:solidFill>
                          <a:latin typeface="Tenorite"/>
                        </a:rPr>
                        <a:t>1.34</a:t>
                      </a:r>
                      <a:endParaRPr lang="en-US" sz="1200" b="1" strike="noStrike" spc="-1" dirty="0">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1" strike="noStrike" spc="-1" dirty="0">
                          <a:solidFill>
                            <a:srgbClr val="000000"/>
                          </a:solidFill>
                          <a:latin typeface="Tenorite"/>
                        </a:rPr>
                        <a:t>0.35</a:t>
                      </a:r>
                      <a:endParaRPr lang="en-US" sz="1200" b="1" strike="noStrike" spc="-1" dirty="0">
                        <a:latin typeface="Arial"/>
                      </a:endParaRPr>
                    </a:p>
                  </a:txBody>
                  <a:tcPr marL="68400" marR="6840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5"/>
                  </a:ext>
                </a:extLst>
              </a:tr>
            </a:tbl>
          </a:graphicData>
        </a:graphic>
      </p:graphicFrame>
      <p:pic>
        <p:nvPicPr>
          <p:cNvPr id="2" name="Audio 1">
            <a:hlinkClick r:id="" action="ppaction://media"/>
            <a:extLst>
              <a:ext uri="{FF2B5EF4-FFF2-40B4-BE49-F238E27FC236}">
                <a16:creationId xmlns:a16="http://schemas.microsoft.com/office/drawing/2014/main" id="{02F5B524-1601-576A-ABDE-268E4BE8B8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4098"/>
    </mc:Choice>
    <mc:Fallback>
      <p:transition spd="slow" advTm="440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PlaceHolder 1"/>
          <p:cNvSpPr>
            <a:spLocks noGrp="1"/>
          </p:cNvSpPr>
          <p:nvPr>
            <p:ph type="title"/>
          </p:nvPr>
        </p:nvSpPr>
        <p:spPr>
          <a:xfrm>
            <a:off x="2999936" y="79020"/>
            <a:ext cx="7391520" cy="1325160"/>
          </a:xfrm>
          <a:prstGeom prst="rect">
            <a:avLst/>
          </a:prstGeom>
          <a:noFill/>
          <a:ln w="0">
            <a:noFill/>
          </a:ln>
        </p:spPr>
        <p:txBody>
          <a:bodyPr anchor="ctr">
            <a:noAutofit/>
          </a:bodyPr>
          <a:lstStyle/>
          <a:p>
            <a:pPr>
              <a:lnSpc>
                <a:spcPct val="90000"/>
              </a:lnSpc>
              <a:buNone/>
            </a:pPr>
            <a:r>
              <a:rPr lang="en-US" sz="2800" b="0" strike="noStrike" cap="all" spc="148" dirty="0">
                <a:solidFill>
                  <a:srgbClr val="000000"/>
                </a:solidFill>
                <a:latin typeface="Tenorite"/>
              </a:rPr>
              <a:t>Training Results (continued)</a:t>
            </a:r>
            <a:endParaRPr lang="en-US" sz="2800" b="0" strike="noStrike" spc="-1" dirty="0">
              <a:solidFill>
                <a:srgbClr val="000000"/>
              </a:solidFill>
              <a:latin typeface="Tenorite"/>
            </a:endParaRPr>
          </a:p>
        </p:txBody>
      </p:sp>
      <p:graphicFrame>
        <p:nvGraphicFramePr>
          <p:cNvPr id="250" name="Content Placeholder 22"/>
          <p:cNvGraphicFramePr/>
          <p:nvPr>
            <p:extLst>
              <p:ext uri="{D42A27DB-BD31-4B8C-83A1-F6EECF244321}">
                <p14:modId xmlns:p14="http://schemas.microsoft.com/office/powerpoint/2010/main" val="2050128512"/>
              </p:ext>
            </p:extLst>
          </p:nvPr>
        </p:nvGraphicFramePr>
        <p:xfrm>
          <a:off x="4038480" y="1057320"/>
          <a:ext cx="3943440" cy="1465912"/>
        </p:xfrm>
        <a:graphic>
          <a:graphicData uri="http://schemas.openxmlformats.org/drawingml/2006/table">
            <a:tbl>
              <a:tblPr/>
              <a:tblGrid>
                <a:gridCol w="712800">
                  <a:extLst>
                    <a:ext uri="{9D8B030D-6E8A-4147-A177-3AD203B41FA5}">
                      <a16:colId xmlns:a16="http://schemas.microsoft.com/office/drawing/2014/main" val="20000"/>
                    </a:ext>
                  </a:extLst>
                </a:gridCol>
                <a:gridCol w="807480">
                  <a:extLst>
                    <a:ext uri="{9D8B030D-6E8A-4147-A177-3AD203B41FA5}">
                      <a16:colId xmlns:a16="http://schemas.microsoft.com/office/drawing/2014/main" val="20001"/>
                    </a:ext>
                  </a:extLst>
                </a:gridCol>
                <a:gridCol w="807480">
                  <a:extLst>
                    <a:ext uri="{9D8B030D-6E8A-4147-A177-3AD203B41FA5}">
                      <a16:colId xmlns:a16="http://schemas.microsoft.com/office/drawing/2014/main" val="20002"/>
                    </a:ext>
                  </a:extLst>
                </a:gridCol>
                <a:gridCol w="807480">
                  <a:extLst>
                    <a:ext uri="{9D8B030D-6E8A-4147-A177-3AD203B41FA5}">
                      <a16:colId xmlns:a16="http://schemas.microsoft.com/office/drawing/2014/main" val="20003"/>
                    </a:ext>
                  </a:extLst>
                </a:gridCol>
                <a:gridCol w="808200">
                  <a:extLst>
                    <a:ext uri="{9D8B030D-6E8A-4147-A177-3AD203B41FA5}">
                      <a16:colId xmlns:a16="http://schemas.microsoft.com/office/drawing/2014/main" val="20004"/>
                    </a:ext>
                  </a:extLst>
                </a:gridCol>
              </a:tblGrid>
              <a:tr h="288793">
                <a:tc gridSpan="5">
                  <a:txBody>
                    <a:bodyPr/>
                    <a:lstStyle/>
                    <a:p>
                      <a:pPr>
                        <a:lnSpc>
                          <a:spcPct val="150000"/>
                        </a:lnSpc>
                        <a:buNone/>
                      </a:pPr>
                      <a:r>
                        <a:rPr lang="en-US" sz="1200" b="0" strike="noStrike" spc="-1">
                          <a:solidFill>
                            <a:srgbClr val="000000"/>
                          </a:solidFill>
                          <a:latin typeface="Tenorite"/>
                        </a:rPr>
                        <a:t>Dropout</a:t>
                      </a:r>
                      <a:endParaRPr lang="en-US" sz="1200" b="0" strike="noStrike" spc="-1">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tc hMerge="1">
                  <a:txBody>
                    <a:bodyPr/>
                    <a:lstStyle/>
                    <a:p>
                      <a:endParaRPr lang="en-US"/>
                    </a:p>
                  </a:txBody>
                  <a:tcPr marL="90000" marR="90000">
                    <a:lnL>
                      <a:noFill/>
                    </a:lnL>
                    <a:lnR>
                      <a:noFill/>
                    </a:lnR>
                    <a:lnT>
                      <a:noFill/>
                    </a:lnT>
                    <a:lnB>
                      <a:noFill/>
                    </a:lnB>
                    <a:solidFill>
                      <a:srgbClr val="729FCF"/>
                    </a:solidFill>
                  </a:tcPr>
                </a:tc>
                <a:tc hMerge="1">
                  <a:txBody>
                    <a:bodyPr/>
                    <a:lstStyle/>
                    <a:p>
                      <a:endParaRPr lang="en-US"/>
                    </a:p>
                  </a:txBody>
                  <a:tcPr marL="90000" marR="90000">
                    <a:lnL>
                      <a:noFill/>
                    </a:lnL>
                    <a:lnR>
                      <a:noFill/>
                    </a:lnR>
                    <a:lnT>
                      <a:noFill/>
                    </a:lnT>
                    <a:lnB>
                      <a:noFill/>
                    </a:lnB>
                    <a:solidFill>
                      <a:srgbClr val="729FCF"/>
                    </a:solidFill>
                  </a:tcPr>
                </a:tc>
                <a:tc hMerge="1">
                  <a:txBody>
                    <a:bodyPr/>
                    <a:lstStyle/>
                    <a:p>
                      <a:endParaRPr lang="en-US"/>
                    </a:p>
                  </a:txBody>
                  <a:tcPr marL="90000" marR="90000">
                    <a:lnL>
                      <a:noFill/>
                    </a:lnL>
                    <a:lnR>
                      <a:noFill/>
                    </a:lnR>
                    <a:lnT>
                      <a:noFill/>
                    </a:lnT>
                    <a:lnB>
                      <a:noFill/>
                    </a:lnB>
                    <a:solidFill>
                      <a:srgbClr val="729FCF"/>
                    </a:solidFill>
                  </a:tcPr>
                </a:tc>
                <a:tc hMerge="1">
                  <a:txBody>
                    <a:bodyPr/>
                    <a:lstStyle/>
                    <a:p>
                      <a:endParaRPr lang="en-US"/>
                    </a:p>
                  </a:txBody>
                  <a:tcPr marL="90000" marR="90000">
                    <a:lnL>
                      <a:noFill/>
                    </a:lnL>
                    <a:lnR>
                      <a:noFill/>
                    </a:lnR>
                    <a:lnT>
                      <a:noFill/>
                    </a:lnT>
                    <a:lnB>
                      <a:noFill/>
                    </a:lnB>
                    <a:solidFill>
                      <a:srgbClr val="729FCF"/>
                    </a:solidFill>
                  </a:tcPr>
                </a:tc>
                <a:extLst>
                  <a:ext uri="{0D108BD9-81ED-4DB2-BD59-A6C34878D82A}">
                    <a16:rowId xmlns:a16="http://schemas.microsoft.com/office/drawing/2014/main" val="10000"/>
                  </a:ext>
                </a:extLst>
              </a:tr>
              <a:tr h="288793">
                <a:tc rowSpan="2">
                  <a:txBody>
                    <a:bodyPr/>
                    <a:lstStyle/>
                    <a:p>
                      <a:pPr algn="ctr">
                        <a:lnSpc>
                          <a:spcPct val="150000"/>
                        </a:lnSpc>
                        <a:buNone/>
                      </a:pPr>
                      <a:r>
                        <a:rPr lang="en-US" sz="1200" b="0" strike="noStrike" spc="-1">
                          <a:solidFill>
                            <a:srgbClr val="000000"/>
                          </a:solidFill>
                          <a:latin typeface="Tenorite"/>
                        </a:rPr>
                        <a:t> </a:t>
                      </a:r>
                      <a:endParaRPr lang="en-US" sz="1200" b="0" strike="noStrike" spc="-1">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tc gridSpan="2">
                  <a:txBody>
                    <a:bodyPr/>
                    <a:lstStyle/>
                    <a:p>
                      <a:pPr algn="ctr">
                        <a:lnSpc>
                          <a:spcPct val="150000"/>
                        </a:lnSpc>
                        <a:buNone/>
                      </a:pPr>
                      <a:r>
                        <a:rPr lang="en-US" sz="1200" b="0" strike="noStrike" spc="-1" dirty="0">
                          <a:solidFill>
                            <a:srgbClr val="000000"/>
                          </a:solidFill>
                          <a:latin typeface="Tenorite"/>
                        </a:rPr>
                        <a:t>No dropout</a:t>
                      </a:r>
                      <a:endParaRPr lang="en-US" sz="1200" b="0" strike="noStrike" spc="-1" dirty="0">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tc hMerge="1">
                  <a:txBody>
                    <a:bodyPr/>
                    <a:lstStyle/>
                    <a:p>
                      <a:endParaRPr lang="en-US"/>
                    </a:p>
                  </a:txBody>
                  <a:tcPr marL="90000" marR="90000">
                    <a:lnL>
                      <a:noFill/>
                    </a:lnL>
                    <a:lnR>
                      <a:noFill/>
                    </a:lnR>
                    <a:lnT>
                      <a:noFill/>
                    </a:lnT>
                    <a:lnB>
                      <a:noFill/>
                    </a:lnB>
                    <a:solidFill>
                      <a:srgbClr val="729FCF"/>
                    </a:solidFill>
                  </a:tcPr>
                </a:tc>
                <a:tc gridSpan="2">
                  <a:txBody>
                    <a:bodyPr/>
                    <a:lstStyle/>
                    <a:p>
                      <a:pPr algn="ctr">
                        <a:lnSpc>
                          <a:spcPct val="150000"/>
                        </a:lnSpc>
                        <a:buNone/>
                      </a:pPr>
                      <a:r>
                        <a:rPr lang="en-US" sz="1200" b="0" strike="noStrike" spc="-1">
                          <a:solidFill>
                            <a:srgbClr val="000000"/>
                          </a:solidFill>
                          <a:latin typeface="Tenorite"/>
                        </a:rPr>
                        <a:t>25% dropout</a:t>
                      </a:r>
                      <a:endParaRPr lang="en-US" sz="1200" b="0" strike="noStrike" spc="-1">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tc hMerge="1">
                  <a:txBody>
                    <a:bodyPr/>
                    <a:lstStyle/>
                    <a:p>
                      <a:endParaRPr lang="en-US"/>
                    </a:p>
                  </a:txBody>
                  <a:tcPr marL="90000" marR="90000">
                    <a:lnL>
                      <a:noFill/>
                    </a:lnL>
                    <a:lnR>
                      <a:noFill/>
                    </a:lnR>
                    <a:lnT>
                      <a:noFill/>
                    </a:lnT>
                    <a:lnB>
                      <a:noFill/>
                    </a:lnB>
                    <a:solidFill>
                      <a:srgbClr val="729FCF"/>
                    </a:solidFill>
                  </a:tcPr>
                </a:tc>
                <a:extLst>
                  <a:ext uri="{0D108BD9-81ED-4DB2-BD59-A6C34878D82A}">
                    <a16:rowId xmlns:a16="http://schemas.microsoft.com/office/drawing/2014/main" val="10001"/>
                  </a:ext>
                </a:extLst>
              </a:tr>
              <a:tr h="312894">
                <a:tc vMerge="1">
                  <a:txBody>
                    <a:bodyPr/>
                    <a:lstStyle/>
                    <a:p>
                      <a:endParaRPr lang="en-US"/>
                    </a:p>
                  </a:txBody>
                  <a:tcPr marL="90000" marR="90000">
                    <a:lnL>
                      <a:noFill/>
                    </a:lnL>
                    <a:lnR>
                      <a:noFill/>
                    </a:lnR>
                    <a:lnT>
                      <a:noFill/>
                    </a:lnT>
                    <a:lnB>
                      <a:noFill/>
                    </a:lnB>
                    <a:solidFill>
                      <a:srgbClr val="729FCF"/>
                    </a:solidFill>
                  </a:tcPr>
                </a:tc>
                <a:tc>
                  <a:txBody>
                    <a:bodyPr/>
                    <a:lstStyle/>
                    <a:p>
                      <a:pPr algn="just">
                        <a:lnSpc>
                          <a:spcPct val="150000"/>
                        </a:lnSpc>
                        <a:buNone/>
                      </a:pPr>
                      <a:r>
                        <a:rPr lang="en-US" sz="1200" b="0" strike="noStrike" spc="-1">
                          <a:solidFill>
                            <a:srgbClr val="000000"/>
                          </a:solidFill>
                          <a:latin typeface="Tenorite"/>
                        </a:rPr>
                        <a:t>Val_loss</a:t>
                      </a:r>
                      <a:endParaRPr lang="en-US" sz="1200" b="0" strike="noStrike" spc="-1">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Val_acc</a:t>
                      </a:r>
                      <a:endParaRPr lang="en-US" sz="1200" b="0" strike="noStrike" spc="-1">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Val_loss</a:t>
                      </a:r>
                      <a:endParaRPr lang="en-US" sz="1200" b="0" strike="noStrike" spc="-1">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Val_acc</a:t>
                      </a:r>
                      <a:endParaRPr lang="en-US" sz="1200" b="0" strike="noStrike" spc="-1">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463120">
                <a:tc>
                  <a:txBody>
                    <a:bodyPr/>
                    <a:lstStyle/>
                    <a:p>
                      <a:pPr algn="just">
                        <a:lnSpc>
                          <a:spcPct val="150000"/>
                        </a:lnSpc>
                        <a:buNone/>
                      </a:pPr>
                      <a:r>
                        <a:rPr lang="en-US" sz="1200" b="0" strike="noStrike" spc="-1">
                          <a:solidFill>
                            <a:srgbClr val="000000"/>
                          </a:solidFill>
                          <a:latin typeface="Tenorite"/>
                        </a:rPr>
                        <a:t>Average</a:t>
                      </a:r>
                      <a:endParaRPr lang="en-US" sz="1200" b="0" strike="noStrike" spc="-1">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1.32</a:t>
                      </a:r>
                      <a:endParaRPr lang="en-US" sz="1200" b="0" strike="noStrike" spc="-1">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0.35</a:t>
                      </a:r>
                      <a:endParaRPr lang="en-US" sz="1200" b="0" strike="noStrike" spc="-1">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a:solidFill>
                            <a:srgbClr val="000000"/>
                          </a:solidFill>
                          <a:latin typeface="Tenorite"/>
                        </a:rPr>
                        <a:t>1.35</a:t>
                      </a:r>
                      <a:endParaRPr lang="en-US" sz="1200" b="0" strike="noStrike" spc="-1">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just">
                        <a:lnSpc>
                          <a:spcPct val="150000"/>
                        </a:lnSpc>
                        <a:buNone/>
                      </a:pPr>
                      <a:r>
                        <a:rPr lang="en-US" sz="1200" b="0" strike="noStrike" spc="-1" dirty="0">
                          <a:solidFill>
                            <a:srgbClr val="000000"/>
                          </a:solidFill>
                          <a:latin typeface="Tenorite"/>
                        </a:rPr>
                        <a:t>0.33</a:t>
                      </a:r>
                      <a:endParaRPr lang="en-US" sz="1200" b="0" strike="noStrike" spc="-1" dirty="0">
                        <a:latin typeface="Arial"/>
                      </a:endParaRPr>
                    </a:p>
                  </a:txBody>
                  <a:tcPr marL="57600" marR="5760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3"/>
                  </a:ext>
                </a:extLst>
              </a:tr>
            </a:tbl>
          </a:graphicData>
        </a:graphic>
      </p:graphicFrame>
      <p:sp>
        <p:nvSpPr>
          <p:cNvPr id="251" name="PlaceHolder 2"/>
          <p:cNvSpPr>
            <a:spLocks noGrp="1"/>
          </p:cNvSpPr>
          <p:nvPr>
            <p:ph type="dt" idx="27"/>
          </p:nvPr>
        </p:nvSpPr>
        <p:spPr>
          <a:xfrm>
            <a:off x="838080" y="6356520"/>
            <a:ext cx="274284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Seitz 2022</a:t>
            </a:r>
            <a:endParaRPr lang="en-US" sz="900" b="0" strike="noStrike" spc="-1">
              <a:latin typeface="Times New Roman"/>
            </a:endParaRPr>
          </a:p>
          <a:p>
            <a:pPr>
              <a:lnSpc>
                <a:spcPct val="100000"/>
              </a:lnSpc>
              <a:buNone/>
            </a:pPr>
            <a:endParaRPr lang="en-US" sz="900" b="0" strike="noStrike" spc="-1">
              <a:latin typeface="Times New Roman"/>
            </a:endParaRPr>
          </a:p>
        </p:txBody>
      </p:sp>
      <p:sp>
        <p:nvSpPr>
          <p:cNvPr id="252" name="PlaceHolder 3"/>
          <p:cNvSpPr>
            <a:spLocks noGrp="1"/>
          </p:cNvSpPr>
          <p:nvPr>
            <p:ph type="ftr" idx="28"/>
          </p:nvPr>
        </p:nvSpPr>
        <p:spPr>
          <a:xfrm>
            <a:off x="4038480" y="6356520"/>
            <a:ext cx="4419720" cy="364680"/>
          </a:xfrm>
          <a:prstGeom prst="rect">
            <a:avLst/>
          </a:prstGeom>
          <a:noFill/>
          <a:ln w="0">
            <a:noFill/>
          </a:ln>
        </p:spPr>
        <p:txBody>
          <a:bodyPr anchor="ctr">
            <a:noAutofit/>
          </a:bodyPr>
          <a:lstStyle>
            <a:lvl1pPr algn="ctr">
              <a:lnSpc>
                <a:spcPct val="100000"/>
              </a:lnSpc>
              <a:buNone/>
              <a:defRPr lang="en-US" sz="900" b="0" strike="noStrike" spc="-1">
                <a:solidFill>
                  <a:srgbClr val="8B8B8B"/>
                </a:solidFill>
                <a:latin typeface="Tenorite"/>
              </a:defRPr>
            </a:lvl1pPr>
          </a:lstStyle>
          <a:p>
            <a:pPr algn="ctr">
              <a:lnSpc>
                <a:spcPct val="100000"/>
              </a:lnSpc>
              <a:buNone/>
            </a:pPr>
            <a:r>
              <a:rPr lang="en-US" sz="900" b="0" strike="noStrike" spc="-1">
                <a:solidFill>
                  <a:srgbClr val="8B8B8B"/>
                </a:solidFill>
                <a:latin typeface="Tenorite"/>
              </a:rPr>
              <a:t>A Nominal Deep Learning Approach to Classifying Disease in Chest X-rays</a:t>
            </a:r>
            <a:endParaRPr lang="en-US" sz="900" b="0" strike="noStrike" spc="-1">
              <a:latin typeface="Times New Roman"/>
            </a:endParaRPr>
          </a:p>
        </p:txBody>
      </p:sp>
      <p:sp>
        <p:nvSpPr>
          <p:cNvPr id="253" name="PlaceHolder 4"/>
          <p:cNvSpPr>
            <a:spLocks noGrp="1"/>
          </p:cNvSpPr>
          <p:nvPr>
            <p:ph type="sldNum" idx="29"/>
          </p:nvPr>
        </p:nvSpPr>
        <p:spPr>
          <a:xfrm>
            <a:off x="8610480" y="6356520"/>
            <a:ext cx="2742840" cy="364680"/>
          </a:xfrm>
          <a:prstGeom prst="rect">
            <a:avLst/>
          </a:prstGeom>
          <a:noFill/>
          <a:ln w="0">
            <a:noFill/>
          </a:ln>
        </p:spPr>
        <p:txBody>
          <a:bodyPr anchor="ctr">
            <a:noAutofit/>
          </a:bodyPr>
          <a:lstStyle>
            <a:lvl1pPr algn="r">
              <a:lnSpc>
                <a:spcPct val="100000"/>
              </a:lnSpc>
              <a:buNone/>
              <a:defRPr lang="en-US" sz="900" b="0" strike="noStrike" spc="-1">
                <a:solidFill>
                  <a:srgbClr val="8B8B8B"/>
                </a:solidFill>
                <a:latin typeface="Tenorite"/>
              </a:defRPr>
            </a:lvl1pPr>
          </a:lstStyle>
          <a:p>
            <a:pPr algn="r">
              <a:lnSpc>
                <a:spcPct val="100000"/>
              </a:lnSpc>
              <a:buNone/>
            </a:pPr>
            <a:fld id="{D5607D7A-CAA9-46CE-8F1D-A9D01B18F8DD}" type="slidenum">
              <a:rPr lang="en-US" sz="900" b="0" strike="noStrike" spc="-1">
                <a:solidFill>
                  <a:srgbClr val="8B8B8B"/>
                </a:solidFill>
                <a:latin typeface="Tenorite"/>
              </a:rPr>
              <a:t>7</a:t>
            </a:fld>
            <a:endParaRPr lang="en-US" sz="900" b="0" strike="noStrike" spc="-1">
              <a:latin typeface="Times New Roman"/>
            </a:endParaRPr>
          </a:p>
        </p:txBody>
      </p:sp>
      <p:sp>
        <p:nvSpPr>
          <p:cNvPr id="254" name="Content Placeholder 5"/>
          <p:cNvSpPr/>
          <p:nvPr/>
        </p:nvSpPr>
        <p:spPr>
          <a:xfrm>
            <a:off x="948960" y="2631240"/>
            <a:ext cx="3943440" cy="3165840"/>
          </a:xfrm>
          <a:prstGeom prst="rect">
            <a:avLst/>
          </a:prstGeom>
          <a:noFill/>
          <a:ln w="0">
            <a:noFill/>
          </a:ln>
        </p:spPr>
        <p:style>
          <a:lnRef idx="0">
            <a:scrgbClr r="0" g="0" b="0"/>
          </a:lnRef>
          <a:fillRef idx="0">
            <a:scrgbClr r="0" g="0" b="0"/>
          </a:fillRef>
          <a:effectRef idx="0">
            <a:scrgbClr r="0" g="0" b="0"/>
          </a:effectRef>
          <a:fontRef idx="minor"/>
        </p:style>
      </p:sp>
      <p:sp>
        <p:nvSpPr>
          <p:cNvPr id="255" name="Content Placeholder 5"/>
          <p:cNvSpPr/>
          <p:nvPr/>
        </p:nvSpPr>
        <p:spPr>
          <a:xfrm>
            <a:off x="3648240" y="2246400"/>
            <a:ext cx="3943440" cy="3165840"/>
          </a:xfrm>
          <a:prstGeom prst="rect">
            <a:avLst/>
          </a:prstGeom>
          <a:noFill/>
          <a:ln w="0">
            <a:noFill/>
          </a:ln>
        </p:spPr>
        <p:style>
          <a:lnRef idx="0">
            <a:scrgbClr r="0" g="0" b="0"/>
          </a:lnRef>
          <a:fillRef idx="0">
            <a:scrgbClr r="0" g="0" b="0"/>
          </a:fillRef>
          <a:effectRef idx="0">
            <a:scrgbClr r="0" g="0" b="0"/>
          </a:effectRef>
          <a:fontRef idx="minor"/>
        </p:style>
      </p:sp>
      <p:pic>
        <p:nvPicPr>
          <p:cNvPr id="256" name="Image2"/>
          <p:cNvPicPr/>
          <p:nvPr/>
        </p:nvPicPr>
        <p:blipFill>
          <a:blip r:embed="rId5"/>
          <a:stretch/>
        </p:blipFill>
        <p:spPr>
          <a:xfrm>
            <a:off x="1800543" y="2605680"/>
            <a:ext cx="8590913" cy="3750840"/>
          </a:xfrm>
          <a:prstGeom prst="rect">
            <a:avLst/>
          </a:prstGeom>
          <a:ln w="0">
            <a:noFill/>
          </a:ln>
        </p:spPr>
      </p:pic>
      <p:pic>
        <p:nvPicPr>
          <p:cNvPr id="3" name="Audio 2">
            <a:hlinkClick r:id="" action="ppaction://media"/>
            <a:extLst>
              <a:ext uri="{FF2B5EF4-FFF2-40B4-BE49-F238E27FC236}">
                <a16:creationId xmlns:a16="http://schemas.microsoft.com/office/drawing/2014/main" id="{CF5C6345-5B8E-FFBC-193B-60E8F78E3C3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4600"/>
    </mc:Choice>
    <mc:Fallback>
      <p:transition spd="slow" advTm="54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PlaceHolder 1"/>
          <p:cNvSpPr>
            <a:spLocks noGrp="1"/>
          </p:cNvSpPr>
          <p:nvPr>
            <p:ph type="title"/>
          </p:nvPr>
        </p:nvSpPr>
        <p:spPr>
          <a:xfrm>
            <a:off x="4399920" y="870120"/>
            <a:ext cx="8421480" cy="1325160"/>
          </a:xfrm>
          <a:prstGeom prst="rect">
            <a:avLst/>
          </a:prstGeom>
          <a:noFill/>
          <a:ln w="0">
            <a:noFill/>
          </a:ln>
        </p:spPr>
        <p:txBody>
          <a:bodyPr anchor="ctr">
            <a:noAutofit/>
          </a:bodyPr>
          <a:lstStyle/>
          <a:p>
            <a:pPr>
              <a:lnSpc>
                <a:spcPct val="90000"/>
              </a:lnSpc>
              <a:buNone/>
            </a:pPr>
            <a:r>
              <a:rPr lang="en-US" sz="2800" b="0" strike="noStrike" cap="all" spc="148">
                <a:solidFill>
                  <a:srgbClr val="000000"/>
                </a:solidFill>
                <a:latin typeface="Tenorite"/>
              </a:rPr>
              <a:t>Results</a:t>
            </a:r>
            <a:endParaRPr lang="en-US" sz="2800" b="0" strike="noStrike" spc="-1">
              <a:solidFill>
                <a:srgbClr val="000000"/>
              </a:solidFill>
              <a:latin typeface="Tenorite"/>
            </a:endParaRPr>
          </a:p>
        </p:txBody>
      </p:sp>
      <p:sp>
        <p:nvSpPr>
          <p:cNvPr id="258" name="PlaceHolder 2"/>
          <p:cNvSpPr>
            <a:spLocks noGrp="1"/>
          </p:cNvSpPr>
          <p:nvPr>
            <p:ph/>
          </p:nvPr>
        </p:nvSpPr>
        <p:spPr>
          <a:xfrm>
            <a:off x="1463760" y="2084400"/>
            <a:ext cx="4455360" cy="823680"/>
          </a:xfrm>
          <a:prstGeom prst="rect">
            <a:avLst/>
          </a:prstGeom>
          <a:noFill/>
          <a:ln w="0">
            <a:noFill/>
          </a:ln>
        </p:spPr>
        <p:txBody>
          <a:bodyPr anchor="b">
            <a:noAutofit/>
          </a:bodyPr>
          <a:lstStyle/>
          <a:p>
            <a:pPr marL="457200">
              <a:lnSpc>
                <a:spcPct val="120000"/>
              </a:lnSpc>
              <a:spcBef>
                <a:spcPts val="499"/>
              </a:spcBef>
              <a:buNone/>
              <a:tabLst>
                <a:tab pos="0" algn="l"/>
              </a:tabLst>
            </a:pPr>
            <a:r>
              <a:rPr lang="en-US" sz="2400" b="0" strike="noStrike" spc="49">
                <a:solidFill>
                  <a:srgbClr val="000000"/>
                </a:solidFill>
                <a:latin typeface="Tenorite"/>
              </a:rPr>
              <a:t>Strengths</a:t>
            </a:r>
            <a:endParaRPr lang="en-US" sz="2400" b="0" strike="noStrike" spc="-1">
              <a:solidFill>
                <a:srgbClr val="000000"/>
              </a:solidFill>
              <a:latin typeface="Tenorite"/>
            </a:endParaRPr>
          </a:p>
        </p:txBody>
      </p:sp>
      <p:sp>
        <p:nvSpPr>
          <p:cNvPr id="259" name="PlaceHolder 3"/>
          <p:cNvSpPr>
            <a:spLocks noGrp="1"/>
          </p:cNvSpPr>
          <p:nvPr>
            <p:ph/>
          </p:nvPr>
        </p:nvSpPr>
        <p:spPr>
          <a:xfrm>
            <a:off x="2171880" y="2854080"/>
            <a:ext cx="3924000" cy="1325160"/>
          </a:xfrm>
          <a:prstGeom prst="rect">
            <a:avLst/>
          </a:prstGeom>
          <a:noFill/>
          <a:ln w="0">
            <a:noFill/>
          </a:ln>
        </p:spPr>
        <p:txBody>
          <a:bodyPr anchor="t">
            <a:normAutofit fontScale="92500"/>
          </a:bodyPr>
          <a:lstStyle/>
          <a:p>
            <a:pPr marL="285840" lvl="2" indent="-285840">
              <a:lnSpc>
                <a:spcPct val="120000"/>
              </a:lnSpc>
              <a:spcBef>
                <a:spcPts val="499"/>
              </a:spcBef>
              <a:buClr>
                <a:srgbClr val="000000"/>
              </a:buClr>
              <a:buFont typeface="Arial"/>
              <a:buChar char="•"/>
            </a:pPr>
            <a:r>
              <a:rPr lang="en-US" sz="2100" spc="49" dirty="0">
                <a:solidFill>
                  <a:srgbClr val="000000"/>
                </a:solidFill>
                <a:latin typeface="Tenorite"/>
              </a:rPr>
              <a:t>Can read x-rays</a:t>
            </a:r>
          </a:p>
          <a:p>
            <a:pPr marL="285840" lvl="2" indent="-285840">
              <a:lnSpc>
                <a:spcPct val="120000"/>
              </a:lnSpc>
              <a:spcBef>
                <a:spcPts val="499"/>
              </a:spcBef>
              <a:buClr>
                <a:srgbClr val="000000"/>
              </a:buClr>
              <a:buFont typeface="Arial"/>
              <a:buChar char="•"/>
            </a:pPr>
            <a:r>
              <a:rPr lang="en-US" sz="2100" spc="49" dirty="0">
                <a:solidFill>
                  <a:srgbClr val="000000"/>
                </a:solidFill>
                <a:latin typeface="Tenorite"/>
              </a:rPr>
              <a:t>Appears as though the model could be improved upon</a:t>
            </a:r>
          </a:p>
        </p:txBody>
      </p:sp>
      <p:sp>
        <p:nvSpPr>
          <p:cNvPr id="260" name="PlaceHolder 4"/>
          <p:cNvSpPr>
            <a:spLocks noGrp="1"/>
          </p:cNvSpPr>
          <p:nvPr>
            <p:ph/>
          </p:nvPr>
        </p:nvSpPr>
        <p:spPr>
          <a:xfrm>
            <a:off x="6181560" y="2084400"/>
            <a:ext cx="3943440" cy="823680"/>
          </a:xfrm>
          <a:prstGeom prst="rect">
            <a:avLst/>
          </a:prstGeom>
          <a:noFill/>
          <a:ln w="0">
            <a:noFill/>
          </a:ln>
        </p:spPr>
        <p:txBody>
          <a:bodyPr anchor="b">
            <a:noAutofit/>
          </a:bodyPr>
          <a:lstStyle/>
          <a:p>
            <a:pPr marL="457200">
              <a:lnSpc>
                <a:spcPct val="120000"/>
              </a:lnSpc>
              <a:spcBef>
                <a:spcPts val="499"/>
              </a:spcBef>
              <a:buNone/>
              <a:tabLst>
                <a:tab pos="0" algn="l"/>
              </a:tabLst>
            </a:pPr>
            <a:r>
              <a:rPr lang="en-US" sz="2400" b="0" strike="noStrike" spc="49">
                <a:solidFill>
                  <a:srgbClr val="000000"/>
                </a:solidFill>
                <a:latin typeface="Tenorite"/>
              </a:rPr>
              <a:t>Limitations</a:t>
            </a:r>
            <a:endParaRPr lang="en-US" sz="2400" b="0" strike="noStrike" spc="-1">
              <a:solidFill>
                <a:srgbClr val="000000"/>
              </a:solidFill>
              <a:latin typeface="Tenorite"/>
            </a:endParaRPr>
          </a:p>
        </p:txBody>
      </p:sp>
      <p:sp>
        <p:nvSpPr>
          <p:cNvPr id="261" name="PlaceHolder 5"/>
          <p:cNvSpPr>
            <a:spLocks noGrp="1"/>
          </p:cNvSpPr>
          <p:nvPr>
            <p:ph/>
          </p:nvPr>
        </p:nvSpPr>
        <p:spPr>
          <a:xfrm>
            <a:off x="7144560" y="2854080"/>
            <a:ext cx="3943440" cy="3165840"/>
          </a:xfrm>
          <a:prstGeom prst="rect">
            <a:avLst/>
          </a:prstGeom>
          <a:noFill/>
          <a:ln w="0">
            <a:noFill/>
          </a:ln>
        </p:spPr>
        <p:txBody>
          <a:bodyPr anchor="t">
            <a:normAutofit/>
          </a:bodyPr>
          <a:lstStyle/>
          <a:p>
            <a:pPr marL="285840" lvl="1" indent="-285840">
              <a:lnSpc>
                <a:spcPct val="120000"/>
              </a:lnSpc>
              <a:spcBef>
                <a:spcPts val="499"/>
              </a:spcBef>
              <a:buClr>
                <a:srgbClr val="000000"/>
              </a:buClr>
              <a:buFont typeface="Arial"/>
              <a:buChar char="•"/>
            </a:pPr>
            <a:r>
              <a:rPr lang="en-US" sz="2100" b="0" strike="noStrike" spc="49" dirty="0">
                <a:solidFill>
                  <a:srgbClr val="000000"/>
                </a:solidFill>
                <a:latin typeface="Tenorite"/>
              </a:rPr>
              <a:t>Does not express multi-dimensionality of data</a:t>
            </a:r>
            <a:endParaRPr lang="en-US" sz="2100" b="0" strike="noStrike" spc="-1" dirty="0">
              <a:solidFill>
                <a:srgbClr val="000000"/>
              </a:solidFill>
              <a:latin typeface="Tenorite"/>
            </a:endParaRPr>
          </a:p>
          <a:p>
            <a:pPr marL="285840" lvl="1" indent="-285840">
              <a:lnSpc>
                <a:spcPct val="120000"/>
              </a:lnSpc>
              <a:spcBef>
                <a:spcPts val="499"/>
              </a:spcBef>
              <a:buClr>
                <a:srgbClr val="000000"/>
              </a:buClr>
              <a:buFont typeface="Arial"/>
              <a:buChar char="•"/>
            </a:pPr>
            <a:r>
              <a:rPr lang="en-US" sz="2100" b="0" strike="noStrike" spc="49" dirty="0">
                <a:solidFill>
                  <a:srgbClr val="000000"/>
                </a:solidFill>
                <a:latin typeface="Tenorite"/>
              </a:rPr>
              <a:t>Pays no attention to clinical implications of data/results</a:t>
            </a:r>
            <a:endParaRPr lang="en-US" sz="2100" b="0" strike="noStrike" spc="-1" dirty="0">
              <a:solidFill>
                <a:srgbClr val="000000"/>
              </a:solidFill>
              <a:latin typeface="Tenorite"/>
            </a:endParaRPr>
          </a:p>
        </p:txBody>
      </p:sp>
      <p:sp>
        <p:nvSpPr>
          <p:cNvPr id="262" name="PlaceHolder 6"/>
          <p:cNvSpPr>
            <a:spLocks noGrp="1"/>
          </p:cNvSpPr>
          <p:nvPr>
            <p:ph type="dt" idx="30"/>
          </p:nvPr>
        </p:nvSpPr>
        <p:spPr>
          <a:xfrm>
            <a:off x="838080" y="6356520"/>
            <a:ext cx="274284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Seitz 2022</a:t>
            </a:r>
            <a:endParaRPr lang="en-US" sz="900" b="0" strike="noStrike" spc="-1">
              <a:latin typeface="Times New Roman"/>
            </a:endParaRPr>
          </a:p>
          <a:p>
            <a:pPr>
              <a:lnSpc>
                <a:spcPct val="100000"/>
              </a:lnSpc>
              <a:buNone/>
            </a:pPr>
            <a:endParaRPr lang="en-US" sz="900" b="0" strike="noStrike" spc="-1">
              <a:latin typeface="Times New Roman"/>
            </a:endParaRPr>
          </a:p>
        </p:txBody>
      </p:sp>
      <p:sp>
        <p:nvSpPr>
          <p:cNvPr id="263" name="PlaceHolder 7"/>
          <p:cNvSpPr>
            <a:spLocks noGrp="1"/>
          </p:cNvSpPr>
          <p:nvPr>
            <p:ph type="ftr" idx="31"/>
          </p:nvPr>
        </p:nvSpPr>
        <p:spPr>
          <a:xfrm>
            <a:off x="4038480" y="6356520"/>
            <a:ext cx="4114440" cy="364680"/>
          </a:xfrm>
          <a:prstGeom prst="rect">
            <a:avLst/>
          </a:prstGeom>
          <a:noFill/>
          <a:ln w="0">
            <a:noFill/>
          </a:ln>
        </p:spPr>
        <p:txBody>
          <a:bodyPr anchor="ctr">
            <a:noAutofit/>
          </a:bodyPr>
          <a:lstStyle>
            <a:lvl1pPr algn="ctr">
              <a:lnSpc>
                <a:spcPct val="100000"/>
              </a:lnSpc>
              <a:buNone/>
              <a:defRPr lang="en-US" sz="900" b="0" strike="noStrike" spc="-1">
                <a:solidFill>
                  <a:srgbClr val="8B8B8B"/>
                </a:solidFill>
                <a:latin typeface="Tenorite"/>
              </a:defRPr>
            </a:lvl1pPr>
          </a:lstStyle>
          <a:p>
            <a:pPr algn="ctr">
              <a:lnSpc>
                <a:spcPct val="100000"/>
              </a:lnSpc>
              <a:buNone/>
            </a:pPr>
            <a:r>
              <a:rPr lang="en-US" sz="900" b="0" strike="noStrike" spc="-1">
                <a:solidFill>
                  <a:srgbClr val="8B8B8B"/>
                </a:solidFill>
                <a:latin typeface="Tenorite"/>
              </a:rPr>
              <a:t>A Nominal Deep Learning Approach to Classifying Disease in Chest X-rays</a:t>
            </a:r>
            <a:endParaRPr lang="en-US" sz="900" b="0" strike="noStrike" spc="-1">
              <a:latin typeface="Times New Roman"/>
            </a:endParaRPr>
          </a:p>
        </p:txBody>
      </p:sp>
      <p:sp>
        <p:nvSpPr>
          <p:cNvPr id="264" name="PlaceHolder 8"/>
          <p:cNvSpPr>
            <a:spLocks noGrp="1"/>
          </p:cNvSpPr>
          <p:nvPr>
            <p:ph type="sldNum" idx="32"/>
          </p:nvPr>
        </p:nvSpPr>
        <p:spPr>
          <a:xfrm>
            <a:off x="8610480" y="6356520"/>
            <a:ext cx="2742840" cy="364680"/>
          </a:xfrm>
          <a:prstGeom prst="rect">
            <a:avLst/>
          </a:prstGeom>
          <a:noFill/>
          <a:ln w="0">
            <a:noFill/>
          </a:ln>
        </p:spPr>
        <p:txBody>
          <a:bodyPr anchor="ctr">
            <a:noAutofit/>
          </a:bodyPr>
          <a:lstStyle>
            <a:lvl1pPr algn="r">
              <a:lnSpc>
                <a:spcPct val="100000"/>
              </a:lnSpc>
              <a:buNone/>
              <a:defRPr lang="en-US" sz="900" b="0" strike="noStrike" spc="-1">
                <a:solidFill>
                  <a:srgbClr val="8B8B8B"/>
                </a:solidFill>
                <a:latin typeface="Tenorite"/>
              </a:defRPr>
            </a:lvl1pPr>
          </a:lstStyle>
          <a:p>
            <a:pPr algn="r">
              <a:lnSpc>
                <a:spcPct val="100000"/>
              </a:lnSpc>
              <a:buNone/>
            </a:pPr>
            <a:fld id="{209BEDBE-3846-4A32-95EC-B1532E54AF81}" type="slidenum">
              <a:rPr lang="en-US" sz="900" b="0" strike="noStrike" spc="-1">
                <a:solidFill>
                  <a:srgbClr val="8B8B8B"/>
                </a:solidFill>
                <a:latin typeface="Tenorite"/>
              </a:rPr>
              <a:t>8</a:t>
            </a:fld>
            <a:endParaRPr lang="en-US" sz="900" b="0" strike="noStrike" spc="-1">
              <a:latin typeface="Times New Roman"/>
            </a:endParaRPr>
          </a:p>
        </p:txBody>
      </p:sp>
      <p:pic>
        <p:nvPicPr>
          <p:cNvPr id="7" name="Audio 6">
            <a:hlinkClick r:id="" action="ppaction://media"/>
            <a:extLst>
              <a:ext uri="{FF2B5EF4-FFF2-40B4-BE49-F238E27FC236}">
                <a16:creationId xmlns:a16="http://schemas.microsoft.com/office/drawing/2014/main" id="{6512F81E-4ACA-041B-23F2-70CC90B48A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3236"/>
    </mc:Choice>
    <mc:Fallback>
      <p:transition spd="slow" advTm="83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PlaceHolder 1"/>
          <p:cNvSpPr>
            <a:spLocks noGrp="1"/>
          </p:cNvSpPr>
          <p:nvPr>
            <p:ph type="title"/>
          </p:nvPr>
        </p:nvSpPr>
        <p:spPr>
          <a:xfrm>
            <a:off x="5764680" y="1176120"/>
            <a:ext cx="2801520" cy="653040"/>
          </a:xfrm>
          <a:prstGeom prst="rect">
            <a:avLst/>
          </a:prstGeom>
          <a:noFill/>
          <a:ln w="0">
            <a:noFill/>
          </a:ln>
        </p:spPr>
        <p:txBody>
          <a:bodyPr anchor="b">
            <a:noAutofit/>
          </a:bodyPr>
          <a:lstStyle/>
          <a:p>
            <a:pPr>
              <a:lnSpc>
                <a:spcPct val="90000"/>
              </a:lnSpc>
              <a:buNone/>
            </a:pPr>
            <a:r>
              <a:rPr lang="en-US" sz="2800" b="0" strike="noStrike" cap="all" spc="148">
                <a:solidFill>
                  <a:srgbClr val="000000"/>
                </a:solidFill>
                <a:latin typeface="Tenorite"/>
              </a:rPr>
              <a:t>Conclusion</a:t>
            </a:r>
            <a:endParaRPr lang="en-US" sz="2800" b="0" strike="noStrike" spc="-1">
              <a:solidFill>
                <a:srgbClr val="000000"/>
              </a:solidFill>
              <a:latin typeface="Tenorite"/>
            </a:endParaRPr>
          </a:p>
        </p:txBody>
      </p:sp>
      <p:sp>
        <p:nvSpPr>
          <p:cNvPr id="266" name="PlaceHolder 2"/>
          <p:cNvSpPr>
            <a:spLocks noGrp="1"/>
          </p:cNvSpPr>
          <p:nvPr>
            <p:ph type="subTitle"/>
          </p:nvPr>
        </p:nvSpPr>
        <p:spPr>
          <a:xfrm>
            <a:off x="4826524" y="1829160"/>
            <a:ext cx="5147276" cy="2431756"/>
          </a:xfrm>
          <a:prstGeom prst="rect">
            <a:avLst/>
          </a:prstGeom>
          <a:noFill/>
          <a:ln w="0">
            <a:noFill/>
          </a:ln>
        </p:spPr>
        <p:txBody>
          <a:bodyPr anchor="b">
            <a:normAutofit/>
          </a:bodyPr>
          <a:lstStyle/>
          <a:p>
            <a:pPr>
              <a:lnSpc>
                <a:spcPct val="90000"/>
              </a:lnSpc>
              <a:spcBef>
                <a:spcPts val="1001"/>
              </a:spcBef>
              <a:buNone/>
              <a:tabLst>
                <a:tab pos="0" algn="l"/>
              </a:tabLst>
            </a:pPr>
            <a:r>
              <a:rPr lang="en-US" sz="3200" b="0" strike="noStrike" spc="-1" dirty="0">
                <a:solidFill>
                  <a:srgbClr val="767171"/>
                </a:solidFill>
                <a:latin typeface="Tenorite"/>
              </a:rPr>
              <a:t>It can work, especially with improvements, but the proposed methodology fails to meet rigors of a clinical setting.</a:t>
            </a:r>
          </a:p>
        </p:txBody>
      </p:sp>
      <p:sp>
        <p:nvSpPr>
          <p:cNvPr id="267" name="PlaceHolder 3"/>
          <p:cNvSpPr>
            <a:spLocks noGrp="1"/>
          </p:cNvSpPr>
          <p:nvPr>
            <p:ph type="dt" idx="33"/>
          </p:nvPr>
        </p:nvSpPr>
        <p:spPr>
          <a:xfrm>
            <a:off x="4676760" y="6356520"/>
            <a:ext cx="1695240" cy="364680"/>
          </a:xfrm>
          <a:prstGeom prst="rect">
            <a:avLst/>
          </a:prstGeom>
          <a:noFill/>
          <a:ln w="0">
            <a:noFill/>
          </a:ln>
        </p:spPr>
        <p:txBody>
          <a:bodyPr anchor="ctr">
            <a:noAutofit/>
          </a:bodyPr>
          <a:lstStyle>
            <a:lvl1pPr>
              <a:lnSpc>
                <a:spcPct val="100000"/>
              </a:lnSpc>
              <a:buNone/>
              <a:defRPr lang="en-US" sz="900" b="0" strike="noStrike" spc="-1">
                <a:solidFill>
                  <a:srgbClr val="8B8B8B"/>
                </a:solidFill>
                <a:latin typeface="Tenorite"/>
              </a:defRPr>
            </a:lvl1pPr>
          </a:lstStyle>
          <a:p>
            <a:pPr>
              <a:lnSpc>
                <a:spcPct val="100000"/>
              </a:lnSpc>
              <a:buNone/>
            </a:pPr>
            <a:r>
              <a:rPr lang="en-US" sz="900" b="0" strike="noStrike" spc="-1">
                <a:solidFill>
                  <a:srgbClr val="8B8B8B"/>
                </a:solidFill>
                <a:latin typeface="Tenorite"/>
              </a:rPr>
              <a:t>Seitz 2022</a:t>
            </a:r>
            <a:endParaRPr lang="en-US" sz="900" b="0" strike="noStrike" spc="-1">
              <a:latin typeface="Times New Roman"/>
            </a:endParaRPr>
          </a:p>
          <a:p>
            <a:pPr>
              <a:lnSpc>
                <a:spcPct val="100000"/>
              </a:lnSpc>
              <a:buNone/>
            </a:pPr>
            <a:endParaRPr lang="en-US" sz="900" b="0" strike="noStrike" spc="-1">
              <a:latin typeface="Times New Roman"/>
            </a:endParaRPr>
          </a:p>
        </p:txBody>
      </p:sp>
      <p:sp>
        <p:nvSpPr>
          <p:cNvPr id="268" name="PlaceHolder 4"/>
          <p:cNvSpPr>
            <a:spLocks noGrp="1"/>
          </p:cNvSpPr>
          <p:nvPr>
            <p:ph type="ftr" idx="34"/>
          </p:nvPr>
        </p:nvSpPr>
        <p:spPr>
          <a:xfrm>
            <a:off x="6055560" y="6356520"/>
            <a:ext cx="4149000" cy="272520"/>
          </a:xfrm>
          <a:prstGeom prst="rect">
            <a:avLst/>
          </a:prstGeom>
          <a:noFill/>
          <a:ln w="0">
            <a:noFill/>
          </a:ln>
        </p:spPr>
        <p:txBody>
          <a:bodyPr anchor="ctr">
            <a:noAutofit/>
          </a:bodyPr>
          <a:lstStyle>
            <a:lvl1pPr algn="ctr">
              <a:lnSpc>
                <a:spcPct val="100000"/>
              </a:lnSpc>
              <a:buNone/>
              <a:defRPr lang="en-US" sz="900" b="0" strike="noStrike" spc="-1">
                <a:solidFill>
                  <a:srgbClr val="8B8B8B"/>
                </a:solidFill>
                <a:latin typeface="Tenorite"/>
              </a:defRPr>
            </a:lvl1pPr>
          </a:lstStyle>
          <a:p>
            <a:pPr algn="ctr">
              <a:lnSpc>
                <a:spcPct val="100000"/>
              </a:lnSpc>
              <a:buNone/>
            </a:pPr>
            <a:r>
              <a:rPr lang="en-US" sz="900" b="0" strike="noStrike" spc="-1">
                <a:solidFill>
                  <a:srgbClr val="8B8B8B"/>
                </a:solidFill>
                <a:latin typeface="Tenorite"/>
              </a:rPr>
              <a:t>A Nominal Deep Learning Approach to Classifying Disease in Chest X-rays</a:t>
            </a:r>
            <a:endParaRPr lang="en-US" sz="900" b="0" strike="noStrike" spc="-1">
              <a:latin typeface="Times New Roman"/>
            </a:endParaRPr>
          </a:p>
        </p:txBody>
      </p:sp>
      <p:sp>
        <p:nvSpPr>
          <p:cNvPr id="269" name="PlaceHolder 5"/>
          <p:cNvSpPr>
            <a:spLocks noGrp="1"/>
          </p:cNvSpPr>
          <p:nvPr>
            <p:ph type="sldNum" idx="35"/>
          </p:nvPr>
        </p:nvSpPr>
        <p:spPr>
          <a:xfrm>
            <a:off x="9658440" y="6356520"/>
            <a:ext cx="1695240" cy="364680"/>
          </a:xfrm>
          <a:prstGeom prst="rect">
            <a:avLst/>
          </a:prstGeom>
          <a:noFill/>
          <a:ln w="0">
            <a:noFill/>
          </a:ln>
        </p:spPr>
        <p:txBody>
          <a:bodyPr anchor="ctr">
            <a:noAutofit/>
          </a:bodyPr>
          <a:lstStyle>
            <a:lvl1pPr algn="r">
              <a:lnSpc>
                <a:spcPct val="100000"/>
              </a:lnSpc>
              <a:buNone/>
              <a:defRPr lang="en-US" sz="900" b="0" strike="noStrike" spc="-1">
                <a:solidFill>
                  <a:srgbClr val="8B8B8B"/>
                </a:solidFill>
                <a:latin typeface="Tenorite"/>
              </a:defRPr>
            </a:lvl1pPr>
          </a:lstStyle>
          <a:p>
            <a:pPr algn="r">
              <a:lnSpc>
                <a:spcPct val="100000"/>
              </a:lnSpc>
              <a:buNone/>
            </a:pPr>
            <a:fld id="{5B4231B3-9830-4667-9478-D20D8F86F38F}" type="slidenum">
              <a:rPr lang="en-US" sz="900" b="0" strike="noStrike" spc="-1">
                <a:solidFill>
                  <a:srgbClr val="8B8B8B"/>
                </a:solidFill>
                <a:latin typeface="Tenorite"/>
              </a:rPr>
              <a:t>9</a:t>
            </a:fld>
            <a:endParaRPr lang="en-US" sz="900" b="0" strike="noStrike" spc="-1">
              <a:latin typeface="Times New Roman"/>
            </a:endParaRPr>
          </a:p>
        </p:txBody>
      </p:sp>
      <p:sp>
        <p:nvSpPr>
          <p:cNvPr id="2" name="TextBox 1">
            <a:extLst>
              <a:ext uri="{FF2B5EF4-FFF2-40B4-BE49-F238E27FC236}">
                <a16:creationId xmlns:a16="http://schemas.microsoft.com/office/drawing/2014/main" id="{E1DAF0D2-C8AE-90EE-92D7-84315388DEFF}"/>
              </a:ext>
            </a:extLst>
          </p:cNvPr>
          <p:cNvSpPr txBox="1"/>
          <p:nvPr/>
        </p:nvSpPr>
        <p:spPr>
          <a:xfrm>
            <a:off x="3149622" y="4732256"/>
            <a:ext cx="8031636" cy="646331"/>
          </a:xfrm>
          <a:prstGeom prst="rect">
            <a:avLst/>
          </a:prstGeom>
          <a:noFill/>
        </p:spPr>
        <p:txBody>
          <a:bodyPr wrap="square" rtlCol="0">
            <a:spAutoFit/>
          </a:bodyPr>
          <a:lstStyle/>
          <a:p>
            <a:r>
              <a:rPr lang="en-US" spc="-1" dirty="0">
                <a:solidFill>
                  <a:srgbClr val="767171"/>
                </a:solidFill>
                <a:latin typeface="Tenorite"/>
              </a:rPr>
              <a:t>Please visit the </a:t>
            </a:r>
            <a:r>
              <a:rPr lang="en-US" spc="-1" dirty="0" err="1">
                <a:solidFill>
                  <a:srgbClr val="767171"/>
                </a:solidFill>
                <a:latin typeface="Tenorite"/>
              </a:rPr>
              <a:t>Github</a:t>
            </a:r>
            <a:r>
              <a:rPr lang="en-US" spc="-1" dirty="0">
                <a:solidFill>
                  <a:srgbClr val="767171"/>
                </a:solidFill>
                <a:latin typeface="Tenorite"/>
              </a:rPr>
              <a:t> for complete project details, as well as the associated project write-up: https://github.com/zachmichael14/data_mining_final</a:t>
            </a:r>
          </a:p>
        </p:txBody>
      </p:sp>
      <p:pic>
        <p:nvPicPr>
          <p:cNvPr id="3" name="Audio 2">
            <a:hlinkClick r:id="" action="ppaction://media"/>
            <a:extLst>
              <a:ext uri="{FF2B5EF4-FFF2-40B4-BE49-F238E27FC236}">
                <a16:creationId xmlns:a16="http://schemas.microsoft.com/office/drawing/2014/main" id="{B88A14B4-B09B-9A1C-87A8-5C77B3F01E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973"/>
    </mc:Choice>
    <mc:Fallback>
      <p:transition spd="slow" advTm="35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{FAD30FF9-17B8-4E5E-9C8D-DEF6C66D7179}tf67328976_win32</Template>
  <TotalTime>271</TotalTime>
  <Words>1998</Words>
  <Application>Microsoft Office PowerPoint</Application>
  <PresentationFormat>Widescreen</PresentationFormat>
  <Paragraphs>181</Paragraphs>
  <Slides>9</Slides>
  <Notes>9</Notes>
  <HiddenSlides>0</HiddenSlides>
  <MMClips>9</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9</vt:i4>
      </vt:variant>
    </vt:vector>
  </HeadingPairs>
  <TitlesOfParts>
    <vt:vector size="19" baseType="lpstr">
      <vt:lpstr>Arial</vt:lpstr>
      <vt:lpstr>Symbol</vt:lpstr>
      <vt:lpstr>Tenorite</vt:lpstr>
      <vt:lpstr>Times New Roman</vt:lpstr>
      <vt:lpstr>Wingdings</vt:lpstr>
      <vt:lpstr>Office Theme</vt:lpstr>
      <vt:lpstr>Office Theme</vt:lpstr>
      <vt:lpstr>Office Theme</vt:lpstr>
      <vt:lpstr>Office Theme</vt:lpstr>
      <vt:lpstr>Office Theme</vt:lpstr>
      <vt:lpstr>A Nominal Deep Learning Approach to Classifying Disease in Chest X-rays</vt:lpstr>
      <vt:lpstr>Motivation</vt:lpstr>
      <vt:lpstr>Related Work</vt:lpstr>
      <vt:lpstr>The data</vt:lpstr>
      <vt:lpstr>The model</vt:lpstr>
      <vt:lpstr>Training Results</vt:lpstr>
      <vt:lpstr>Training Results (continued)</vt:lpstr>
      <vt:lpstr>Results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Nominal Deep Learning Approach to Classifying Disease in Chest X-rays</dc:title>
  <dc:subject/>
  <dc:creator>Seitz, Zach</dc:creator>
  <dc:description/>
  <cp:lastModifiedBy>Seitz, Zach</cp:lastModifiedBy>
  <cp:revision>11</cp:revision>
  <dcterms:created xsi:type="dcterms:W3CDTF">2022-12-12T06:59:57Z</dcterms:created>
  <dcterms:modified xsi:type="dcterms:W3CDTF">2022-12-13T04:14:59Z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Notes">
    <vt:i4>9</vt:i4>
  </property>
  <property fmtid="{D5CDD505-2E9C-101B-9397-08002B2CF9AE}" pid="4" name="PresentationFormat">
    <vt:lpwstr>Widescreen</vt:lpwstr>
  </property>
  <property fmtid="{D5CDD505-2E9C-101B-9397-08002B2CF9AE}" pid="5" name="Slides">
    <vt:i4>9</vt:i4>
  </property>
</Properties>
</file>